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Lst>
  <p:notesMasterIdLst>
    <p:notesMasterId r:id="rId73"/>
  </p:notesMasterIdLst>
  <p:sldIdLst>
    <p:sldId id="256" r:id="rId3"/>
    <p:sldId id="258" r:id="rId4"/>
    <p:sldId id="259" r:id="rId5"/>
    <p:sldId id="260" r:id="rId6"/>
    <p:sldId id="261" r:id="rId7"/>
    <p:sldId id="326" r:id="rId8"/>
    <p:sldId id="327" r:id="rId9"/>
    <p:sldId id="262" r:id="rId10"/>
    <p:sldId id="263" r:id="rId11"/>
    <p:sldId id="264" r:id="rId12"/>
    <p:sldId id="265" r:id="rId13"/>
    <p:sldId id="266" r:id="rId14"/>
    <p:sldId id="267"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3" r:id="rId65"/>
    <p:sldId id="324" r:id="rId66"/>
    <p:sldId id="325" r:id="rId67"/>
    <p:sldId id="322" r:id="rId68"/>
    <p:sldId id="282" r:id="rId69"/>
    <p:sldId id="283" r:id="rId70"/>
    <p:sldId id="284" r:id="rId71"/>
    <p:sldId id="285" r:id="rId72"/>
  </p:sldIdLst>
  <p:sldSz cx="12192000" cy="6858000"/>
  <p:notesSz cx="6858000" cy="9144000"/>
  <p:defaultTextStyle>
    <a:defPPr>
      <a:defRPr lang="en-US"/>
    </a:defPPr>
    <a:lvl1pPr marL="0" algn="l" defTabSz="685646" rtl="0" eaLnBrk="1" latinLnBrk="0" hangingPunct="1">
      <a:defRPr sz="1350" kern="1200">
        <a:solidFill>
          <a:schemeClr val="tx1"/>
        </a:solidFill>
        <a:latin typeface="+mn-lt"/>
        <a:ea typeface="+mn-ea"/>
        <a:cs typeface="+mn-cs"/>
      </a:defRPr>
    </a:lvl1pPr>
    <a:lvl2pPr marL="342824" algn="l" defTabSz="685646" rtl="0" eaLnBrk="1" latinLnBrk="0" hangingPunct="1">
      <a:defRPr sz="1350" kern="1200">
        <a:solidFill>
          <a:schemeClr val="tx1"/>
        </a:solidFill>
        <a:latin typeface="+mn-lt"/>
        <a:ea typeface="+mn-ea"/>
        <a:cs typeface="+mn-cs"/>
      </a:defRPr>
    </a:lvl2pPr>
    <a:lvl3pPr marL="685646" algn="l" defTabSz="685646" rtl="0" eaLnBrk="1" latinLnBrk="0" hangingPunct="1">
      <a:defRPr sz="1350" kern="1200">
        <a:solidFill>
          <a:schemeClr val="tx1"/>
        </a:solidFill>
        <a:latin typeface="+mn-lt"/>
        <a:ea typeface="+mn-ea"/>
        <a:cs typeface="+mn-cs"/>
      </a:defRPr>
    </a:lvl3pPr>
    <a:lvl4pPr marL="1028469" algn="l" defTabSz="685646" rtl="0" eaLnBrk="1" latinLnBrk="0" hangingPunct="1">
      <a:defRPr sz="1350" kern="1200">
        <a:solidFill>
          <a:schemeClr val="tx1"/>
        </a:solidFill>
        <a:latin typeface="+mn-lt"/>
        <a:ea typeface="+mn-ea"/>
        <a:cs typeface="+mn-cs"/>
      </a:defRPr>
    </a:lvl4pPr>
    <a:lvl5pPr marL="1371292" algn="l" defTabSz="685646" rtl="0" eaLnBrk="1" latinLnBrk="0" hangingPunct="1">
      <a:defRPr sz="1350" kern="1200">
        <a:solidFill>
          <a:schemeClr val="tx1"/>
        </a:solidFill>
        <a:latin typeface="+mn-lt"/>
        <a:ea typeface="+mn-ea"/>
        <a:cs typeface="+mn-cs"/>
      </a:defRPr>
    </a:lvl5pPr>
    <a:lvl6pPr marL="1714115" algn="l" defTabSz="685646" rtl="0" eaLnBrk="1" latinLnBrk="0" hangingPunct="1">
      <a:defRPr sz="1350" kern="1200">
        <a:solidFill>
          <a:schemeClr val="tx1"/>
        </a:solidFill>
        <a:latin typeface="+mn-lt"/>
        <a:ea typeface="+mn-ea"/>
        <a:cs typeface="+mn-cs"/>
      </a:defRPr>
    </a:lvl6pPr>
    <a:lvl7pPr marL="2056937" algn="l" defTabSz="685646" rtl="0" eaLnBrk="1" latinLnBrk="0" hangingPunct="1">
      <a:defRPr sz="1350" kern="1200">
        <a:solidFill>
          <a:schemeClr val="tx1"/>
        </a:solidFill>
        <a:latin typeface="+mn-lt"/>
        <a:ea typeface="+mn-ea"/>
        <a:cs typeface="+mn-cs"/>
      </a:defRPr>
    </a:lvl7pPr>
    <a:lvl8pPr marL="2399760" algn="l" defTabSz="685646" rtl="0" eaLnBrk="1" latinLnBrk="0" hangingPunct="1">
      <a:defRPr sz="1350" kern="1200">
        <a:solidFill>
          <a:schemeClr val="tx1"/>
        </a:solidFill>
        <a:latin typeface="+mn-lt"/>
        <a:ea typeface="+mn-ea"/>
        <a:cs typeface="+mn-cs"/>
      </a:defRPr>
    </a:lvl8pPr>
    <a:lvl9pPr marL="2742584" algn="l" defTabSz="685646"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7" d="100"/>
          <a:sy n="87" d="100"/>
        </p:scale>
        <p:origin x="28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A84017-9C09-481F-9587-F421245A83E5}" type="datetimeFigureOut">
              <a:rPr lang="en-US" smtClean="0"/>
              <a:t>5/24/2023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D56EB9-BA7F-4816-A6D6-4F721067C2F8}" type="slidenum">
              <a:rPr lang="en-US" smtClean="0"/>
              <a:t>‹#›</a:t>
            </a:fld>
            <a:endParaRPr lang="en-US"/>
          </a:p>
        </p:txBody>
      </p:sp>
    </p:spTree>
    <p:extLst>
      <p:ext uri="{BB962C8B-B14F-4D97-AF65-F5344CB8AC3E}">
        <p14:creationId xmlns:p14="http://schemas.microsoft.com/office/powerpoint/2010/main" val="1166273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4D92B1-9E65-7440-974D-57F2B5E572F9}"/>
              </a:ext>
            </a:extLst>
          </p:cNvPr>
          <p:cNvSpPr/>
          <p:nvPr/>
        </p:nvSpPr>
        <p:spPr>
          <a:xfrm>
            <a:off x="238235" y="266263"/>
            <a:ext cx="11729544" cy="4218151"/>
          </a:xfrm>
          <a:prstGeom prst="rect">
            <a:avLst/>
          </a:prstGeom>
          <a:solidFill>
            <a:srgbClr val="0069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Text Placeholder 12">
            <a:extLst>
              <a:ext uri="{FF2B5EF4-FFF2-40B4-BE49-F238E27FC236}">
                <a16:creationId xmlns:a16="http://schemas.microsoft.com/office/drawing/2014/main" id="{D9C8BD0B-ED4C-534F-AA43-53914009668C}"/>
              </a:ext>
            </a:extLst>
          </p:cNvPr>
          <p:cNvSpPr>
            <a:spLocks noGrp="1"/>
          </p:cNvSpPr>
          <p:nvPr>
            <p:ph type="body" sz="quarter" idx="10" hasCustomPrompt="1"/>
          </p:nvPr>
        </p:nvSpPr>
        <p:spPr>
          <a:xfrm>
            <a:off x="336640" y="3056708"/>
            <a:ext cx="11176941" cy="1261293"/>
          </a:xfrm>
        </p:spPr>
        <p:txBody>
          <a:bodyPr>
            <a:normAutofit/>
          </a:bodyPr>
          <a:lstStyle>
            <a:lvl1pPr>
              <a:lnSpc>
                <a:spcPts val="2133"/>
              </a:lnSpc>
              <a:defRPr sz="2667" b="0" spc="51" baseline="0">
                <a:latin typeface="Arial" panose="020B0604020202020204" pitchFamily="34" charset="0"/>
                <a:cs typeface="Arial" panose="020B0604020202020204" pitchFamily="34" charset="0"/>
              </a:defRPr>
            </a:lvl1pPr>
          </a:lstStyle>
          <a:p>
            <a:pPr lvl="0"/>
            <a:r>
              <a:rPr lang="en-US" dirty="0"/>
              <a:t>Subtitle</a:t>
            </a:r>
          </a:p>
          <a:p>
            <a:pPr lvl="0"/>
            <a:r>
              <a:rPr lang="en-US" dirty="0"/>
              <a:t>Presenter, Job Title</a:t>
            </a:r>
          </a:p>
          <a:p>
            <a:pPr lvl="0"/>
            <a:r>
              <a:rPr lang="en-US" dirty="0"/>
              <a:t>Date</a:t>
            </a:r>
          </a:p>
          <a:p>
            <a:pPr lvl="0"/>
            <a:endParaRPr lang="en-US" dirty="0"/>
          </a:p>
        </p:txBody>
      </p:sp>
      <p:sp>
        <p:nvSpPr>
          <p:cNvPr id="9" name="Title 8">
            <a:extLst>
              <a:ext uri="{FF2B5EF4-FFF2-40B4-BE49-F238E27FC236}">
                <a16:creationId xmlns:a16="http://schemas.microsoft.com/office/drawing/2014/main" id="{80D3AFCF-4E79-A441-ACB0-F2BD32E5CC44}"/>
              </a:ext>
            </a:extLst>
          </p:cNvPr>
          <p:cNvSpPr>
            <a:spLocks noGrp="1"/>
          </p:cNvSpPr>
          <p:nvPr>
            <p:ph type="title" hasCustomPrompt="1"/>
          </p:nvPr>
        </p:nvSpPr>
        <p:spPr>
          <a:xfrm>
            <a:off x="336703" y="1285876"/>
            <a:ext cx="11176879" cy="1543051"/>
          </a:xfrm>
        </p:spPr>
        <p:txBody>
          <a:bodyPr>
            <a:normAutofit/>
          </a:bodyPr>
          <a:lstStyle>
            <a:lvl1pPr>
              <a:defRPr sz="4000">
                <a:solidFill>
                  <a:schemeClr val="tx1"/>
                </a:solidFill>
                <a:latin typeface="Arial" panose="020B0604020202020204" pitchFamily="34" charset="0"/>
                <a:cs typeface="Arial" panose="020B0604020202020204" pitchFamily="34" charset="0"/>
              </a:defRPr>
            </a:lvl1pPr>
          </a:lstStyle>
          <a:p>
            <a:r>
              <a:rPr lang="en-US" dirty="0"/>
              <a:t>PRESENTATION TITLE</a:t>
            </a:r>
          </a:p>
        </p:txBody>
      </p:sp>
    </p:spTree>
    <p:extLst>
      <p:ext uri="{BB962C8B-B14F-4D97-AF65-F5344CB8AC3E}">
        <p14:creationId xmlns:p14="http://schemas.microsoft.com/office/powerpoint/2010/main" val="907807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9_large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6CB4972-03D7-6048-96B6-70E8C7F8397C}"/>
              </a:ext>
            </a:extLst>
          </p:cNvPr>
          <p:cNvSpPr>
            <a:spLocks noGrp="1"/>
          </p:cNvSpPr>
          <p:nvPr>
            <p:ph type="pic" sz="quarter" idx="13"/>
          </p:nvPr>
        </p:nvSpPr>
        <p:spPr>
          <a:xfrm>
            <a:off x="493907" y="304800"/>
            <a:ext cx="11132863" cy="5638800"/>
          </a:xfrm>
        </p:spPr>
        <p:txBody>
          <a:bodyPr/>
          <a:lstStyle>
            <a:lvl1pPr>
              <a:defRPr>
                <a:solidFill>
                  <a:schemeClr val="tx1"/>
                </a:solidFill>
              </a:defRPr>
            </a:lvl1pPr>
          </a:lstStyle>
          <a:p>
            <a:r>
              <a:rPr lang="en-US" smtClean="0"/>
              <a:t>Click icon to add picture</a:t>
            </a:r>
            <a:endParaRPr lang="en-US" dirty="0"/>
          </a:p>
        </p:txBody>
      </p:sp>
      <p:sp>
        <p:nvSpPr>
          <p:cNvPr id="4" name="Footer Placeholder 3"/>
          <p:cNvSpPr>
            <a:spLocks noGrp="1"/>
          </p:cNvSpPr>
          <p:nvPr>
            <p:ph type="ftr" sz="quarter" idx="14"/>
          </p:nvPr>
        </p:nvSpPr>
        <p:spPr>
          <a:xfrm>
            <a:off x="1071156" y="6215064"/>
            <a:ext cx="8454393" cy="365125"/>
          </a:xfrm>
        </p:spPr>
        <p:txBody>
          <a:bodyPr/>
          <a:lstStyle/>
          <a:p>
            <a:endParaRPr lang="en-US"/>
          </a:p>
        </p:txBody>
      </p:sp>
      <p:sp>
        <p:nvSpPr>
          <p:cNvPr id="8" name="Slide Number Placeholder 7"/>
          <p:cNvSpPr>
            <a:spLocks noGrp="1"/>
          </p:cNvSpPr>
          <p:nvPr>
            <p:ph type="sldNum" sz="quarter" idx="15"/>
          </p:nvPr>
        </p:nvSpPr>
        <p:spPr/>
        <p:txBody>
          <a:bodyPr/>
          <a:lstStyle/>
          <a:p>
            <a:fld id="{B49DE3BD-BC9D-40E3-8756-339EE75789CD}" type="slidenum">
              <a:rPr lang="en-US" smtClean="0"/>
              <a:t>‹#›</a:t>
            </a:fld>
            <a:endParaRPr lang="en-US"/>
          </a:p>
        </p:txBody>
      </p:sp>
    </p:spTree>
    <p:extLst>
      <p:ext uri="{BB962C8B-B14F-4D97-AF65-F5344CB8AC3E}">
        <p14:creationId xmlns:p14="http://schemas.microsoft.com/office/powerpoint/2010/main" val="3825195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0_Two pho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6CB4972-03D7-6048-96B6-70E8C7F8397C}"/>
              </a:ext>
            </a:extLst>
          </p:cNvPr>
          <p:cNvSpPr>
            <a:spLocks noGrp="1"/>
          </p:cNvSpPr>
          <p:nvPr>
            <p:ph type="pic" sz="quarter" idx="13"/>
          </p:nvPr>
        </p:nvSpPr>
        <p:spPr>
          <a:xfrm>
            <a:off x="493905" y="330925"/>
            <a:ext cx="5436952" cy="5612675"/>
          </a:xfrm>
        </p:spPr>
        <p:txBody>
          <a:bodyPr/>
          <a:lstStyle>
            <a:lvl1pPr>
              <a:defRPr>
                <a:solidFill>
                  <a:schemeClr val="tx1"/>
                </a:solidFill>
              </a:defRPr>
            </a:lvl1pPr>
          </a:lstStyle>
          <a:p>
            <a:r>
              <a:rPr lang="en-US" smtClean="0"/>
              <a:t>Click icon to add picture</a:t>
            </a:r>
            <a:endParaRPr lang="en-US"/>
          </a:p>
        </p:txBody>
      </p:sp>
      <p:sp>
        <p:nvSpPr>
          <p:cNvPr id="4" name="Picture Placeholder 5">
            <a:extLst>
              <a:ext uri="{FF2B5EF4-FFF2-40B4-BE49-F238E27FC236}">
                <a16:creationId xmlns:a16="http://schemas.microsoft.com/office/drawing/2014/main" id="{0AD49BF9-4A1B-E241-9946-94710C23DF18}"/>
              </a:ext>
            </a:extLst>
          </p:cNvPr>
          <p:cNvSpPr>
            <a:spLocks noGrp="1"/>
          </p:cNvSpPr>
          <p:nvPr>
            <p:ph type="pic" sz="quarter" idx="14"/>
          </p:nvPr>
        </p:nvSpPr>
        <p:spPr>
          <a:xfrm>
            <a:off x="6200867" y="330925"/>
            <a:ext cx="5436952" cy="5612675"/>
          </a:xfrm>
        </p:spPr>
        <p:txBody>
          <a:bodyPr/>
          <a:lstStyle>
            <a:lvl1pPr>
              <a:defRPr>
                <a:solidFill>
                  <a:schemeClr val="tx1"/>
                </a:solidFill>
              </a:defRPr>
            </a:lvl1pPr>
          </a:lstStyle>
          <a:p>
            <a:r>
              <a:rPr lang="en-US" smtClean="0"/>
              <a:t>Click icon to add picture</a:t>
            </a:r>
            <a:endParaRPr lang="en-US" dirty="0"/>
          </a:p>
        </p:txBody>
      </p:sp>
      <p:sp>
        <p:nvSpPr>
          <p:cNvPr id="5" name="Footer Placeholder 4"/>
          <p:cNvSpPr>
            <a:spLocks noGrp="1"/>
          </p:cNvSpPr>
          <p:nvPr>
            <p:ph type="ftr" sz="quarter" idx="15"/>
          </p:nvPr>
        </p:nvSpPr>
        <p:spPr>
          <a:xfrm>
            <a:off x="1071155" y="6215064"/>
            <a:ext cx="8419308" cy="365125"/>
          </a:xfrm>
        </p:spPr>
        <p:txBody>
          <a:bodyPr/>
          <a:lstStyle/>
          <a:p>
            <a:endParaRPr lang="en-US"/>
          </a:p>
        </p:txBody>
      </p:sp>
      <p:sp>
        <p:nvSpPr>
          <p:cNvPr id="9" name="Slide Number Placeholder 8"/>
          <p:cNvSpPr>
            <a:spLocks noGrp="1"/>
          </p:cNvSpPr>
          <p:nvPr>
            <p:ph type="sldNum" sz="quarter" idx="16"/>
          </p:nvPr>
        </p:nvSpPr>
        <p:spPr/>
        <p:txBody>
          <a:bodyPr/>
          <a:lstStyle/>
          <a:p>
            <a:fld id="{B49DE3BD-BC9D-40E3-8756-339EE75789CD}" type="slidenum">
              <a:rPr lang="en-US" smtClean="0"/>
              <a:t>‹#›</a:t>
            </a:fld>
            <a:endParaRPr lang="en-US"/>
          </a:p>
        </p:txBody>
      </p:sp>
    </p:spTree>
    <p:extLst>
      <p:ext uri="{BB962C8B-B14F-4D97-AF65-F5344CB8AC3E}">
        <p14:creationId xmlns:p14="http://schemas.microsoft.com/office/powerpoint/2010/main" val="32810759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1_Two any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595484-053A-3441-A37F-BB98D92E7892}"/>
              </a:ext>
            </a:extLst>
          </p:cNvPr>
          <p:cNvSpPr>
            <a:spLocks noGrp="1"/>
          </p:cNvSpPr>
          <p:nvPr>
            <p:ph type="title" hasCustomPrompt="1"/>
          </p:nvPr>
        </p:nvSpPr>
        <p:spPr>
          <a:xfrm>
            <a:off x="514351" y="119593"/>
            <a:ext cx="11176879" cy="1038225"/>
          </a:xfrm>
        </p:spPr>
        <p:txBody>
          <a:bodyPr/>
          <a:lstStyle/>
          <a:p>
            <a:r>
              <a:rPr lang="en-US" dirty="0"/>
              <a:t>Page Title</a:t>
            </a:r>
          </a:p>
        </p:txBody>
      </p:sp>
      <p:sp>
        <p:nvSpPr>
          <p:cNvPr id="9" name="Content Placeholder 8">
            <a:extLst>
              <a:ext uri="{FF2B5EF4-FFF2-40B4-BE49-F238E27FC236}">
                <a16:creationId xmlns:a16="http://schemas.microsoft.com/office/drawing/2014/main" id="{95FE3B6E-F860-8247-AFED-D0C910F80667}"/>
              </a:ext>
            </a:extLst>
          </p:cNvPr>
          <p:cNvSpPr>
            <a:spLocks noGrp="1"/>
          </p:cNvSpPr>
          <p:nvPr>
            <p:ph sz="quarter" idx="11" hasCustomPrompt="1"/>
          </p:nvPr>
        </p:nvSpPr>
        <p:spPr>
          <a:xfrm>
            <a:off x="493843" y="1485901"/>
            <a:ext cx="5401860" cy="4414840"/>
          </a:xfrm>
        </p:spPr>
        <p:txBody>
          <a:bodyPr/>
          <a:lstStyle>
            <a:lvl1pPr>
              <a:defRPr/>
            </a:lvl1pPr>
            <a:lvl2pPr>
              <a:defRPr/>
            </a:lvl2pPr>
            <a:lvl3pPr>
              <a:defRPr/>
            </a:lvl3pPr>
            <a:lvl4pPr>
              <a:defRPr/>
            </a:lvl4pPr>
            <a:lvl5pPr>
              <a:defRPr/>
            </a:lvl5pPr>
          </a:lstStyle>
          <a:p>
            <a:pPr lvl="0"/>
            <a:r>
              <a:rPr lang="en-US" dirty="0"/>
              <a:t>First line of text</a:t>
            </a:r>
          </a:p>
          <a:p>
            <a:pPr lvl="1"/>
            <a:r>
              <a:rPr lang="en-US" dirty="0"/>
              <a:t>Bullet point</a:t>
            </a:r>
          </a:p>
          <a:p>
            <a:pPr lvl="2"/>
            <a:r>
              <a:rPr lang="en-US" dirty="0"/>
              <a:t>Detail</a:t>
            </a:r>
          </a:p>
          <a:p>
            <a:pPr lvl="3"/>
            <a:r>
              <a:rPr lang="en-US" dirty="0"/>
              <a:t>Detail</a:t>
            </a:r>
          </a:p>
          <a:p>
            <a:pPr lvl="4"/>
            <a:r>
              <a:rPr lang="en-US" dirty="0"/>
              <a:t>Detail</a:t>
            </a:r>
          </a:p>
        </p:txBody>
      </p:sp>
      <p:sp>
        <p:nvSpPr>
          <p:cNvPr id="10" name="Content Placeholder 8">
            <a:extLst>
              <a:ext uri="{FF2B5EF4-FFF2-40B4-BE49-F238E27FC236}">
                <a16:creationId xmlns:a16="http://schemas.microsoft.com/office/drawing/2014/main" id="{8197C9B3-229A-4C4C-B1FA-0CC193E8216A}"/>
              </a:ext>
            </a:extLst>
          </p:cNvPr>
          <p:cNvSpPr>
            <a:spLocks noGrp="1"/>
          </p:cNvSpPr>
          <p:nvPr>
            <p:ph sz="quarter" idx="12" hasCustomPrompt="1"/>
          </p:nvPr>
        </p:nvSpPr>
        <p:spPr>
          <a:xfrm>
            <a:off x="6261463" y="1485902"/>
            <a:ext cx="5409323" cy="4414839"/>
          </a:xfrm>
        </p:spPr>
        <p:txBody>
          <a:bodyPr/>
          <a:lstStyle>
            <a:lvl1pPr>
              <a:defRPr/>
            </a:lvl1pPr>
            <a:lvl2pPr>
              <a:defRPr/>
            </a:lvl2pPr>
            <a:lvl3pPr>
              <a:defRPr/>
            </a:lvl3pPr>
            <a:lvl4pPr>
              <a:defRPr/>
            </a:lvl4pPr>
            <a:lvl5pPr>
              <a:defRPr/>
            </a:lvl5pPr>
          </a:lstStyle>
          <a:p>
            <a:pPr lvl="0"/>
            <a:r>
              <a:rPr lang="en-US" dirty="0"/>
              <a:t>First line of text</a:t>
            </a:r>
          </a:p>
          <a:p>
            <a:pPr lvl="1"/>
            <a:r>
              <a:rPr lang="en-US" dirty="0"/>
              <a:t>Bullet point</a:t>
            </a:r>
          </a:p>
          <a:p>
            <a:pPr lvl="2"/>
            <a:r>
              <a:rPr lang="en-US" dirty="0"/>
              <a:t>Detail</a:t>
            </a:r>
          </a:p>
          <a:p>
            <a:pPr lvl="3"/>
            <a:r>
              <a:rPr lang="en-US" dirty="0"/>
              <a:t>Detail</a:t>
            </a:r>
          </a:p>
          <a:p>
            <a:pPr lvl="4"/>
            <a:r>
              <a:rPr lang="en-US" dirty="0"/>
              <a:t>Detail</a:t>
            </a:r>
          </a:p>
        </p:txBody>
      </p:sp>
      <p:sp>
        <p:nvSpPr>
          <p:cNvPr id="4" name="Footer Placeholder 3"/>
          <p:cNvSpPr>
            <a:spLocks noGrp="1"/>
          </p:cNvSpPr>
          <p:nvPr>
            <p:ph type="ftr" sz="quarter" idx="13"/>
          </p:nvPr>
        </p:nvSpPr>
        <p:spPr>
          <a:xfrm>
            <a:off x="1071155" y="6215064"/>
            <a:ext cx="8471936" cy="365125"/>
          </a:xfrm>
        </p:spPr>
        <p:txBody>
          <a:bodyPr/>
          <a:lstStyle/>
          <a:p>
            <a:endParaRPr lang="en-US"/>
          </a:p>
        </p:txBody>
      </p:sp>
      <p:sp>
        <p:nvSpPr>
          <p:cNvPr id="6" name="Slide Number Placeholder 5"/>
          <p:cNvSpPr>
            <a:spLocks noGrp="1"/>
          </p:cNvSpPr>
          <p:nvPr>
            <p:ph type="sldNum" sz="quarter" idx="14"/>
          </p:nvPr>
        </p:nvSpPr>
        <p:spPr/>
        <p:txBody>
          <a:bodyPr/>
          <a:lstStyle/>
          <a:p>
            <a:fld id="{B49DE3BD-BC9D-40E3-8756-339EE75789CD}" type="slidenum">
              <a:rPr lang="en-US" smtClean="0"/>
              <a:t>‹#›</a:t>
            </a:fld>
            <a:endParaRPr lang="en-US"/>
          </a:p>
        </p:txBody>
      </p:sp>
    </p:spTree>
    <p:extLst>
      <p:ext uri="{BB962C8B-B14F-4D97-AF65-F5344CB8AC3E}">
        <p14:creationId xmlns:p14="http://schemas.microsoft.com/office/powerpoint/2010/main" val="1104814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2_Quadrant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595484-053A-3441-A37F-BB98D92E7892}"/>
              </a:ext>
            </a:extLst>
          </p:cNvPr>
          <p:cNvSpPr>
            <a:spLocks noGrp="1"/>
          </p:cNvSpPr>
          <p:nvPr>
            <p:ph type="title" hasCustomPrompt="1"/>
          </p:nvPr>
        </p:nvSpPr>
        <p:spPr>
          <a:xfrm>
            <a:off x="493843" y="110462"/>
            <a:ext cx="11176879" cy="1038225"/>
          </a:xfrm>
        </p:spPr>
        <p:txBody>
          <a:bodyPr/>
          <a:lstStyle>
            <a:lvl1pPr>
              <a:defRPr/>
            </a:lvl1pPr>
          </a:lstStyle>
          <a:p>
            <a:r>
              <a:rPr lang="en-US" dirty="0"/>
              <a:t>Quadrant Slide</a:t>
            </a:r>
          </a:p>
        </p:txBody>
      </p:sp>
      <p:sp>
        <p:nvSpPr>
          <p:cNvPr id="4" name="Text Placeholder 3">
            <a:extLst>
              <a:ext uri="{FF2B5EF4-FFF2-40B4-BE49-F238E27FC236}">
                <a16:creationId xmlns:a16="http://schemas.microsoft.com/office/drawing/2014/main" id="{A7A09EC6-9805-A743-AF35-E2524E7A70F8}"/>
              </a:ext>
            </a:extLst>
          </p:cNvPr>
          <p:cNvSpPr>
            <a:spLocks noGrp="1"/>
          </p:cNvSpPr>
          <p:nvPr>
            <p:ph type="body" sz="quarter" idx="11" hasCustomPrompt="1"/>
          </p:nvPr>
        </p:nvSpPr>
        <p:spPr>
          <a:xfrm>
            <a:off x="493844" y="1486995"/>
            <a:ext cx="5489417" cy="2144479"/>
          </a:xfrm>
        </p:spPr>
        <p:txBody>
          <a:bodyPr anchor="b"/>
          <a:lstStyle>
            <a:lvl1pPr algn="r">
              <a:defRPr>
                <a:solidFill>
                  <a:schemeClr val="tx1"/>
                </a:solidFill>
              </a:defRPr>
            </a:lvl1pPr>
            <a:lvl2pPr algn="r">
              <a:defRPr/>
            </a:lvl2pPr>
            <a:lvl3pPr algn="r">
              <a:defRPr/>
            </a:lvl3pPr>
            <a:lvl4pPr algn="r">
              <a:defRPr/>
            </a:lvl4pPr>
            <a:lvl5pPr algn="r">
              <a:defRPr/>
            </a:lvl5pPr>
          </a:lstStyle>
          <a:p>
            <a:pPr lvl="0"/>
            <a:r>
              <a:rPr lang="en-US" dirty="0"/>
              <a:t>Quadrant 1</a:t>
            </a:r>
          </a:p>
        </p:txBody>
      </p:sp>
      <p:sp>
        <p:nvSpPr>
          <p:cNvPr id="10" name="Text Placeholder 3">
            <a:extLst>
              <a:ext uri="{FF2B5EF4-FFF2-40B4-BE49-F238E27FC236}">
                <a16:creationId xmlns:a16="http://schemas.microsoft.com/office/drawing/2014/main" id="{0D286311-F255-F44D-9812-810FDCC3C6E3}"/>
              </a:ext>
            </a:extLst>
          </p:cNvPr>
          <p:cNvSpPr>
            <a:spLocks noGrp="1"/>
          </p:cNvSpPr>
          <p:nvPr>
            <p:ph type="body" sz="quarter" idx="12" hasCustomPrompt="1"/>
          </p:nvPr>
        </p:nvSpPr>
        <p:spPr>
          <a:xfrm>
            <a:off x="6173808" y="1498103"/>
            <a:ext cx="5487829" cy="2144479"/>
          </a:xfrm>
        </p:spPr>
        <p:txBody>
          <a:bodyPr anchor="b"/>
          <a:lstStyle>
            <a:lvl1pPr algn="l">
              <a:defRPr>
                <a:solidFill>
                  <a:schemeClr val="tx1"/>
                </a:solidFill>
              </a:defRPr>
            </a:lvl1pPr>
            <a:lvl2pPr algn="l">
              <a:defRPr/>
            </a:lvl2pPr>
            <a:lvl3pPr algn="l">
              <a:defRPr/>
            </a:lvl3pPr>
            <a:lvl4pPr algn="l">
              <a:defRPr/>
            </a:lvl4pPr>
            <a:lvl5pPr algn="l">
              <a:defRPr/>
            </a:lvl5pPr>
          </a:lstStyle>
          <a:p>
            <a:pPr lvl="0"/>
            <a:r>
              <a:rPr lang="en-US" dirty="0"/>
              <a:t>Quadrant 2</a:t>
            </a:r>
          </a:p>
        </p:txBody>
      </p:sp>
      <p:sp>
        <p:nvSpPr>
          <p:cNvPr id="12" name="Text Placeholder 3">
            <a:extLst>
              <a:ext uri="{FF2B5EF4-FFF2-40B4-BE49-F238E27FC236}">
                <a16:creationId xmlns:a16="http://schemas.microsoft.com/office/drawing/2014/main" id="{8DB84541-1E60-F845-803D-82F198B23800}"/>
              </a:ext>
            </a:extLst>
          </p:cNvPr>
          <p:cNvSpPr>
            <a:spLocks noGrp="1"/>
          </p:cNvSpPr>
          <p:nvPr>
            <p:ph type="body" sz="quarter" idx="13" hasCustomPrompt="1"/>
          </p:nvPr>
        </p:nvSpPr>
        <p:spPr>
          <a:xfrm>
            <a:off x="493844" y="3772395"/>
            <a:ext cx="5489417" cy="2163251"/>
          </a:xfrm>
        </p:spPr>
        <p:txBody>
          <a:bodyPr/>
          <a:lstStyle>
            <a:lvl1pPr algn="r">
              <a:defRPr>
                <a:solidFill>
                  <a:schemeClr val="tx1"/>
                </a:solidFill>
              </a:defRPr>
            </a:lvl1pPr>
          </a:lstStyle>
          <a:p>
            <a:pPr lvl="0"/>
            <a:r>
              <a:rPr lang="en-US" dirty="0"/>
              <a:t>Quadrant 3</a:t>
            </a:r>
          </a:p>
        </p:txBody>
      </p:sp>
      <p:sp>
        <p:nvSpPr>
          <p:cNvPr id="13" name="Text Placeholder 3">
            <a:extLst>
              <a:ext uri="{FF2B5EF4-FFF2-40B4-BE49-F238E27FC236}">
                <a16:creationId xmlns:a16="http://schemas.microsoft.com/office/drawing/2014/main" id="{294817BF-61FC-3847-B60C-3593D344A15F}"/>
              </a:ext>
            </a:extLst>
          </p:cNvPr>
          <p:cNvSpPr>
            <a:spLocks noGrp="1"/>
          </p:cNvSpPr>
          <p:nvPr>
            <p:ph type="body" sz="quarter" idx="14" hasCustomPrompt="1"/>
          </p:nvPr>
        </p:nvSpPr>
        <p:spPr>
          <a:xfrm>
            <a:off x="6173808" y="3770812"/>
            <a:ext cx="5487829" cy="2163251"/>
          </a:xfrm>
        </p:spPr>
        <p:txBody>
          <a:bodyPr/>
          <a:lstStyle>
            <a:lvl1pPr>
              <a:defRPr>
                <a:solidFill>
                  <a:schemeClr val="tx1"/>
                </a:solidFill>
              </a:defRPr>
            </a:lvl1pPr>
          </a:lstStyle>
          <a:p>
            <a:pPr lvl="0"/>
            <a:r>
              <a:rPr lang="en-US" dirty="0"/>
              <a:t>Quadrant 4</a:t>
            </a:r>
          </a:p>
        </p:txBody>
      </p:sp>
      <p:sp>
        <p:nvSpPr>
          <p:cNvPr id="6" name="Footer Placeholder 5"/>
          <p:cNvSpPr>
            <a:spLocks noGrp="1"/>
          </p:cNvSpPr>
          <p:nvPr>
            <p:ph type="ftr" sz="quarter" idx="15"/>
          </p:nvPr>
        </p:nvSpPr>
        <p:spPr>
          <a:xfrm>
            <a:off x="1071156" y="6215064"/>
            <a:ext cx="8410537" cy="365125"/>
          </a:xfrm>
        </p:spPr>
        <p:txBody>
          <a:bodyPr/>
          <a:lstStyle/>
          <a:p>
            <a:endParaRPr lang="en-US"/>
          </a:p>
        </p:txBody>
      </p:sp>
      <p:sp>
        <p:nvSpPr>
          <p:cNvPr id="7" name="Slide Number Placeholder 6"/>
          <p:cNvSpPr>
            <a:spLocks noGrp="1"/>
          </p:cNvSpPr>
          <p:nvPr>
            <p:ph type="sldNum" sz="quarter" idx="16"/>
          </p:nvPr>
        </p:nvSpPr>
        <p:spPr/>
        <p:txBody>
          <a:bodyPr/>
          <a:lstStyle/>
          <a:p>
            <a:fld id="{B49DE3BD-BC9D-40E3-8756-339EE75789CD}" type="slidenum">
              <a:rPr lang="en-US" smtClean="0"/>
              <a:t>‹#›</a:t>
            </a:fld>
            <a:endParaRPr lang="en-US"/>
          </a:p>
        </p:txBody>
      </p:sp>
    </p:spTree>
    <p:extLst>
      <p:ext uri="{BB962C8B-B14F-4D97-AF65-F5344CB8AC3E}">
        <p14:creationId xmlns:p14="http://schemas.microsoft.com/office/powerpoint/2010/main" val="2785356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3_Meet the Tea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595484-053A-3441-A37F-BB98D92E7892}"/>
              </a:ext>
            </a:extLst>
          </p:cNvPr>
          <p:cNvSpPr>
            <a:spLocks noGrp="1"/>
          </p:cNvSpPr>
          <p:nvPr>
            <p:ph type="title" hasCustomPrompt="1"/>
          </p:nvPr>
        </p:nvSpPr>
        <p:spPr>
          <a:xfrm>
            <a:off x="514351" y="103030"/>
            <a:ext cx="11176879" cy="1038225"/>
          </a:xfrm>
        </p:spPr>
        <p:txBody>
          <a:bodyPr/>
          <a:lstStyle>
            <a:lvl1pPr>
              <a:defRPr>
                <a:solidFill>
                  <a:schemeClr val="tx1"/>
                </a:solidFill>
              </a:defRPr>
            </a:lvl1pPr>
          </a:lstStyle>
          <a:p>
            <a:r>
              <a:rPr lang="en-US" dirty="0"/>
              <a:t>Meet the Team</a:t>
            </a:r>
          </a:p>
        </p:txBody>
      </p:sp>
      <p:sp>
        <p:nvSpPr>
          <p:cNvPr id="13" name="Text Placeholder 3">
            <a:extLst>
              <a:ext uri="{FF2B5EF4-FFF2-40B4-BE49-F238E27FC236}">
                <a16:creationId xmlns:a16="http://schemas.microsoft.com/office/drawing/2014/main" id="{294817BF-61FC-3847-B60C-3593D344A15F}"/>
              </a:ext>
            </a:extLst>
          </p:cNvPr>
          <p:cNvSpPr>
            <a:spLocks noGrp="1"/>
          </p:cNvSpPr>
          <p:nvPr>
            <p:ph type="body" sz="quarter" idx="14" hasCustomPrompt="1"/>
          </p:nvPr>
        </p:nvSpPr>
        <p:spPr>
          <a:xfrm>
            <a:off x="494251" y="3741862"/>
            <a:ext cx="2629239" cy="749117"/>
          </a:xfrm>
        </p:spPr>
        <p:txBody>
          <a:bodyPr>
            <a:normAutofit/>
          </a:bodyPr>
          <a:lstStyle>
            <a:lvl1pPr>
              <a:defRPr sz="1867" b="1" i="0" cap="all" baseline="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pPr lvl="0"/>
            <a:r>
              <a:rPr lang="en-US" dirty="0"/>
              <a:t>FIRST NAME LAST NAME</a:t>
            </a:r>
          </a:p>
        </p:txBody>
      </p:sp>
      <p:sp>
        <p:nvSpPr>
          <p:cNvPr id="36" name="Text Placeholder 3">
            <a:extLst>
              <a:ext uri="{FF2B5EF4-FFF2-40B4-BE49-F238E27FC236}">
                <a16:creationId xmlns:a16="http://schemas.microsoft.com/office/drawing/2014/main" id="{F88509FE-EDDE-254C-AE75-408E0823C732}"/>
              </a:ext>
            </a:extLst>
          </p:cNvPr>
          <p:cNvSpPr>
            <a:spLocks noGrp="1"/>
          </p:cNvSpPr>
          <p:nvPr>
            <p:ph type="body" sz="quarter" idx="17" hasCustomPrompt="1"/>
          </p:nvPr>
        </p:nvSpPr>
        <p:spPr>
          <a:xfrm>
            <a:off x="494251" y="4615544"/>
            <a:ext cx="2629239" cy="1280448"/>
          </a:xfrm>
        </p:spPr>
        <p:txBody>
          <a:bodyPr>
            <a:normAutofit/>
          </a:bodyPr>
          <a:lstStyle>
            <a:lvl1pPr>
              <a:defRPr sz="2133" b="0" i="0" cap="none" baseline="0">
                <a:solidFill>
                  <a:schemeClr val="tx1"/>
                </a:solidFill>
                <a:latin typeface="+mn-lt"/>
                <a:ea typeface="Helvetica Neue" panose="02000503000000020004" pitchFamily="2" charset="0"/>
                <a:cs typeface="Helvetica Neue" panose="02000503000000020004" pitchFamily="2" charset="0"/>
              </a:defRPr>
            </a:lvl1pPr>
            <a:lvl2pPr>
              <a:defRPr sz="1600"/>
            </a:lvl2pPr>
            <a:lvl3pPr>
              <a:defRPr sz="1600"/>
            </a:lvl3pPr>
            <a:lvl4pPr>
              <a:defRPr sz="1333"/>
            </a:lvl4pPr>
            <a:lvl5pPr>
              <a:defRPr sz="1333"/>
            </a:lvl5pPr>
          </a:lstStyle>
          <a:p>
            <a:pPr lvl="0"/>
            <a:r>
              <a:rPr lang="en-US" dirty="0"/>
              <a:t>First line of text</a:t>
            </a:r>
          </a:p>
          <a:p>
            <a:pPr lvl="1"/>
            <a:r>
              <a:rPr lang="en-US" dirty="0"/>
              <a:t>Bullet point</a:t>
            </a:r>
          </a:p>
          <a:p>
            <a:pPr lvl="2"/>
            <a:r>
              <a:rPr lang="en-US" dirty="0"/>
              <a:t>Detail</a:t>
            </a:r>
          </a:p>
          <a:p>
            <a:pPr lvl="3"/>
            <a:r>
              <a:rPr lang="en-US" dirty="0"/>
              <a:t>Detail</a:t>
            </a:r>
          </a:p>
        </p:txBody>
      </p:sp>
      <p:sp>
        <p:nvSpPr>
          <p:cNvPr id="6" name="Picture Placeholder 5">
            <a:extLst>
              <a:ext uri="{FF2B5EF4-FFF2-40B4-BE49-F238E27FC236}">
                <a16:creationId xmlns:a16="http://schemas.microsoft.com/office/drawing/2014/main" id="{28B5A0AD-8110-E347-9BE3-89174A02F3F6}"/>
              </a:ext>
            </a:extLst>
          </p:cNvPr>
          <p:cNvSpPr>
            <a:spLocks noGrp="1"/>
          </p:cNvSpPr>
          <p:nvPr>
            <p:ph type="pic" sz="quarter" idx="24"/>
          </p:nvPr>
        </p:nvSpPr>
        <p:spPr>
          <a:xfrm>
            <a:off x="494251" y="1490575"/>
            <a:ext cx="2629239" cy="2133101"/>
          </a:xfrm>
        </p:spPr>
        <p:txBody>
          <a:bodyPr>
            <a:normAutofit/>
          </a:bodyPr>
          <a:lstStyle>
            <a:lvl1pPr algn="ctr">
              <a:defRPr sz="1600">
                <a:solidFill>
                  <a:schemeClr val="tx1"/>
                </a:solidFill>
              </a:defRPr>
            </a:lvl1pPr>
          </a:lstStyle>
          <a:p>
            <a:r>
              <a:rPr lang="en-US" smtClean="0"/>
              <a:t>Click icon to add picture</a:t>
            </a:r>
            <a:endParaRPr lang="en-US"/>
          </a:p>
        </p:txBody>
      </p:sp>
      <p:sp>
        <p:nvSpPr>
          <p:cNvPr id="49" name="Picture Placeholder 5">
            <a:extLst>
              <a:ext uri="{FF2B5EF4-FFF2-40B4-BE49-F238E27FC236}">
                <a16:creationId xmlns:a16="http://schemas.microsoft.com/office/drawing/2014/main" id="{5A8AB455-BCF7-7743-AB41-4EB28C0E7639}"/>
              </a:ext>
            </a:extLst>
          </p:cNvPr>
          <p:cNvSpPr>
            <a:spLocks noGrp="1"/>
          </p:cNvSpPr>
          <p:nvPr>
            <p:ph type="pic" sz="quarter" idx="25"/>
          </p:nvPr>
        </p:nvSpPr>
        <p:spPr>
          <a:xfrm>
            <a:off x="3359922" y="1490575"/>
            <a:ext cx="2629239" cy="2133101"/>
          </a:xfrm>
        </p:spPr>
        <p:txBody>
          <a:bodyPr>
            <a:normAutofit/>
          </a:bodyPr>
          <a:lstStyle>
            <a:lvl1pPr algn="ctr">
              <a:defRPr sz="1600">
                <a:solidFill>
                  <a:schemeClr val="tx1"/>
                </a:solidFill>
              </a:defRPr>
            </a:lvl1pPr>
          </a:lstStyle>
          <a:p>
            <a:r>
              <a:rPr lang="en-US" smtClean="0"/>
              <a:t>Click icon to add picture</a:t>
            </a:r>
            <a:endParaRPr lang="en-US"/>
          </a:p>
        </p:txBody>
      </p:sp>
      <p:sp>
        <p:nvSpPr>
          <p:cNvPr id="50" name="Picture Placeholder 5">
            <a:extLst>
              <a:ext uri="{FF2B5EF4-FFF2-40B4-BE49-F238E27FC236}">
                <a16:creationId xmlns:a16="http://schemas.microsoft.com/office/drawing/2014/main" id="{0E2730A8-5109-B040-BC13-FD6952E18411}"/>
              </a:ext>
            </a:extLst>
          </p:cNvPr>
          <p:cNvSpPr>
            <a:spLocks noGrp="1"/>
          </p:cNvSpPr>
          <p:nvPr>
            <p:ph type="pic" sz="quarter" idx="26"/>
          </p:nvPr>
        </p:nvSpPr>
        <p:spPr>
          <a:xfrm>
            <a:off x="6211577" y="1490575"/>
            <a:ext cx="2629239" cy="2133101"/>
          </a:xfrm>
        </p:spPr>
        <p:txBody>
          <a:bodyPr>
            <a:normAutofit/>
          </a:bodyPr>
          <a:lstStyle>
            <a:lvl1pPr algn="ctr">
              <a:defRPr sz="1600">
                <a:solidFill>
                  <a:schemeClr val="tx1"/>
                </a:solidFill>
              </a:defRPr>
            </a:lvl1pPr>
          </a:lstStyle>
          <a:p>
            <a:r>
              <a:rPr lang="en-US" smtClean="0"/>
              <a:t>Click icon to add picture</a:t>
            </a:r>
            <a:endParaRPr lang="en-US"/>
          </a:p>
        </p:txBody>
      </p:sp>
      <p:sp>
        <p:nvSpPr>
          <p:cNvPr id="51" name="Picture Placeholder 5">
            <a:extLst>
              <a:ext uri="{FF2B5EF4-FFF2-40B4-BE49-F238E27FC236}">
                <a16:creationId xmlns:a16="http://schemas.microsoft.com/office/drawing/2014/main" id="{2D1715B2-16A8-A046-9BBA-CB4390AE068A}"/>
              </a:ext>
            </a:extLst>
          </p:cNvPr>
          <p:cNvSpPr>
            <a:spLocks noGrp="1"/>
          </p:cNvSpPr>
          <p:nvPr>
            <p:ph type="pic" sz="quarter" idx="27"/>
          </p:nvPr>
        </p:nvSpPr>
        <p:spPr>
          <a:xfrm>
            <a:off x="9054290" y="1490575"/>
            <a:ext cx="2629239" cy="2133101"/>
          </a:xfrm>
        </p:spPr>
        <p:txBody>
          <a:bodyPr>
            <a:normAutofit/>
          </a:bodyPr>
          <a:lstStyle>
            <a:lvl1pPr algn="ctr">
              <a:defRPr sz="1600">
                <a:solidFill>
                  <a:schemeClr val="tx1"/>
                </a:solidFill>
              </a:defRPr>
            </a:lvl1pPr>
          </a:lstStyle>
          <a:p>
            <a:r>
              <a:rPr lang="en-US" smtClean="0"/>
              <a:t>Click icon to add picture</a:t>
            </a:r>
            <a:endParaRPr lang="en-US"/>
          </a:p>
        </p:txBody>
      </p:sp>
      <p:sp>
        <p:nvSpPr>
          <p:cNvPr id="4" name="Footer Placeholder 3"/>
          <p:cNvSpPr>
            <a:spLocks noGrp="1"/>
          </p:cNvSpPr>
          <p:nvPr>
            <p:ph type="ftr" sz="quarter" idx="34"/>
          </p:nvPr>
        </p:nvSpPr>
        <p:spPr>
          <a:xfrm>
            <a:off x="1071155" y="6215064"/>
            <a:ext cx="8419308" cy="365125"/>
          </a:xfrm>
        </p:spPr>
        <p:txBody>
          <a:bodyPr/>
          <a:lstStyle/>
          <a:p>
            <a:endParaRPr lang="en-US"/>
          </a:p>
        </p:txBody>
      </p:sp>
      <p:sp>
        <p:nvSpPr>
          <p:cNvPr id="7" name="Slide Number Placeholder 6"/>
          <p:cNvSpPr>
            <a:spLocks noGrp="1"/>
          </p:cNvSpPr>
          <p:nvPr>
            <p:ph type="sldNum" sz="quarter" idx="35"/>
          </p:nvPr>
        </p:nvSpPr>
        <p:spPr/>
        <p:txBody>
          <a:bodyPr/>
          <a:lstStyle/>
          <a:p>
            <a:fld id="{B49DE3BD-BC9D-40E3-8756-339EE75789CD}" type="slidenum">
              <a:rPr lang="en-US" smtClean="0"/>
              <a:t>‹#›</a:t>
            </a:fld>
            <a:endParaRPr lang="en-US"/>
          </a:p>
        </p:txBody>
      </p:sp>
      <p:sp>
        <p:nvSpPr>
          <p:cNvPr id="17" name="Text Placeholder 3">
            <a:extLst>
              <a:ext uri="{FF2B5EF4-FFF2-40B4-BE49-F238E27FC236}">
                <a16:creationId xmlns:a16="http://schemas.microsoft.com/office/drawing/2014/main" id="{650F025E-C345-9649-A263-E39BF7A792F3}"/>
              </a:ext>
            </a:extLst>
          </p:cNvPr>
          <p:cNvSpPr>
            <a:spLocks noGrp="1"/>
          </p:cNvSpPr>
          <p:nvPr>
            <p:ph type="body" sz="quarter" idx="36" hasCustomPrompt="1"/>
          </p:nvPr>
        </p:nvSpPr>
        <p:spPr>
          <a:xfrm>
            <a:off x="3352801" y="3741862"/>
            <a:ext cx="2629239" cy="749117"/>
          </a:xfrm>
        </p:spPr>
        <p:txBody>
          <a:bodyPr>
            <a:normAutofit/>
          </a:bodyPr>
          <a:lstStyle>
            <a:lvl1pPr>
              <a:defRPr sz="1867" b="1" i="0" cap="all" baseline="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pPr lvl="0"/>
            <a:r>
              <a:rPr lang="en-US" dirty="0"/>
              <a:t>FIRST NAME LAST NAME</a:t>
            </a:r>
          </a:p>
        </p:txBody>
      </p:sp>
      <p:sp>
        <p:nvSpPr>
          <p:cNvPr id="18" name="Text Placeholder 3">
            <a:extLst>
              <a:ext uri="{FF2B5EF4-FFF2-40B4-BE49-F238E27FC236}">
                <a16:creationId xmlns:a16="http://schemas.microsoft.com/office/drawing/2014/main" id="{622F07B1-37D1-A44F-AF68-7937589F1F36}"/>
              </a:ext>
            </a:extLst>
          </p:cNvPr>
          <p:cNvSpPr>
            <a:spLocks noGrp="1"/>
          </p:cNvSpPr>
          <p:nvPr>
            <p:ph type="body" sz="quarter" idx="37" hasCustomPrompt="1"/>
          </p:nvPr>
        </p:nvSpPr>
        <p:spPr>
          <a:xfrm>
            <a:off x="3352801" y="4615544"/>
            <a:ext cx="2629239" cy="1280448"/>
          </a:xfrm>
        </p:spPr>
        <p:txBody>
          <a:bodyPr>
            <a:normAutofit/>
          </a:bodyPr>
          <a:lstStyle>
            <a:lvl1pPr>
              <a:defRPr sz="2133" b="0" i="0" cap="none" baseline="0">
                <a:solidFill>
                  <a:schemeClr val="tx1"/>
                </a:solidFill>
                <a:latin typeface="+mn-lt"/>
                <a:ea typeface="Helvetica Neue" panose="02000503000000020004" pitchFamily="2" charset="0"/>
                <a:cs typeface="Helvetica Neue" panose="02000503000000020004" pitchFamily="2" charset="0"/>
              </a:defRPr>
            </a:lvl1pPr>
            <a:lvl2pPr>
              <a:defRPr sz="1600"/>
            </a:lvl2pPr>
            <a:lvl3pPr>
              <a:defRPr sz="1600"/>
            </a:lvl3pPr>
            <a:lvl4pPr>
              <a:defRPr sz="1333"/>
            </a:lvl4pPr>
            <a:lvl5pPr>
              <a:defRPr sz="1333"/>
            </a:lvl5pPr>
          </a:lstStyle>
          <a:p>
            <a:pPr lvl="0"/>
            <a:r>
              <a:rPr lang="en-US" dirty="0"/>
              <a:t>First line of text</a:t>
            </a:r>
          </a:p>
          <a:p>
            <a:pPr lvl="1"/>
            <a:r>
              <a:rPr lang="en-US" dirty="0"/>
              <a:t>Bullet point</a:t>
            </a:r>
          </a:p>
          <a:p>
            <a:pPr lvl="2"/>
            <a:r>
              <a:rPr lang="en-US" dirty="0"/>
              <a:t>Detail</a:t>
            </a:r>
          </a:p>
          <a:p>
            <a:pPr lvl="3"/>
            <a:r>
              <a:rPr lang="en-US" dirty="0"/>
              <a:t>Detail</a:t>
            </a:r>
          </a:p>
        </p:txBody>
      </p:sp>
      <p:sp>
        <p:nvSpPr>
          <p:cNvPr id="19" name="Text Placeholder 3">
            <a:extLst>
              <a:ext uri="{FF2B5EF4-FFF2-40B4-BE49-F238E27FC236}">
                <a16:creationId xmlns:a16="http://schemas.microsoft.com/office/drawing/2014/main" id="{73AEFDB7-7530-5449-B27C-B918273FEE00}"/>
              </a:ext>
            </a:extLst>
          </p:cNvPr>
          <p:cNvSpPr>
            <a:spLocks noGrp="1"/>
          </p:cNvSpPr>
          <p:nvPr>
            <p:ph type="body" sz="quarter" idx="38" hasCustomPrompt="1"/>
          </p:nvPr>
        </p:nvSpPr>
        <p:spPr>
          <a:xfrm>
            <a:off x="6197601" y="3741862"/>
            <a:ext cx="2629239" cy="749117"/>
          </a:xfrm>
        </p:spPr>
        <p:txBody>
          <a:bodyPr>
            <a:normAutofit/>
          </a:bodyPr>
          <a:lstStyle>
            <a:lvl1pPr>
              <a:defRPr sz="1867" b="1" i="0" cap="all" baseline="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pPr lvl="0"/>
            <a:r>
              <a:rPr lang="en-US" dirty="0"/>
              <a:t>FIRST NAME LAST NAME</a:t>
            </a:r>
          </a:p>
        </p:txBody>
      </p:sp>
      <p:sp>
        <p:nvSpPr>
          <p:cNvPr id="20" name="Text Placeholder 3">
            <a:extLst>
              <a:ext uri="{FF2B5EF4-FFF2-40B4-BE49-F238E27FC236}">
                <a16:creationId xmlns:a16="http://schemas.microsoft.com/office/drawing/2014/main" id="{F03CD39D-8B12-0145-9B87-964C17B0A062}"/>
              </a:ext>
            </a:extLst>
          </p:cNvPr>
          <p:cNvSpPr>
            <a:spLocks noGrp="1"/>
          </p:cNvSpPr>
          <p:nvPr>
            <p:ph type="body" sz="quarter" idx="39" hasCustomPrompt="1"/>
          </p:nvPr>
        </p:nvSpPr>
        <p:spPr>
          <a:xfrm>
            <a:off x="6197601" y="4615544"/>
            <a:ext cx="2629239" cy="1280448"/>
          </a:xfrm>
        </p:spPr>
        <p:txBody>
          <a:bodyPr>
            <a:normAutofit/>
          </a:bodyPr>
          <a:lstStyle>
            <a:lvl1pPr>
              <a:defRPr sz="2133" b="0" i="0" cap="none" baseline="0">
                <a:solidFill>
                  <a:schemeClr val="tx1"/>
                </a:solidFill>
                <a:latin typeface="+mn-lt"/>
                <a:ea typeface="Helvetica Neue" panose="02000503000000020004" pitchFamily="2" charset="0"/>
                <a:cs typeface="Helvetica Neue" panose="02000503000000020004" pitchFamily="2" charset="0"/>
              </a:defRPr>
            </a:lvl1pPr>
            <a:lvl2pPr>
              <a:defRPr sz="1600"/>
            </a:lvl2pPr>
            <a:lvl3pPr>
              <a:defRPr sz="1600"/>
            </a:lvl3pPr>
            <a:lvl4pPr>
              <a:defRPr sz="1333"/>
            </a:lvl4pPr>
            <a:lvl5pPr>
              <a:defRPr sz="1333"/>
            </a:lvl5pPr>
          </a:lstStyle>
          <a:p>
            <a:pPr lvl="0"/>
            <a:r>
              <a:rPr lang="en-US" dirty="0"/>
              <a:t>First line of text</a:t>
            </a:r>
          </a:p>
          <a:p>
            <a:pPr lvl="1"/>
            <a:r>
              <a:rPr lang="en-US" dirty="0"/>
              <a:t>Bullet point</a:t>
            </a:r>
          </a:p>
          <a:p>
            <a:pPr lvl="2"/>
            <a:r>
              <a:rPr lang="en-US" dirty="0"/>
              <a:t>Detail</a:t>
            </a:r>
          </a:p>
          <a:p>
            <a:pPr lvl="3"/>
            <a:r>
              <a:rPr lang="en-US" dirty="0"/>
              <a:t>Detail</a:t>
            </a:r>
          </a:p>
        </p:txBody>
      </p:sp>
      <p:sp>
        <p:nvSpPr>
          <p:cNvPr id="21" name="Text Placeholder 3">
            <a:extLst>
              <a:ext uri="{FF2B5EF4-FFF2-40B4-BE49-F238E27FC236}">
                <a16:creationId xmlns:a16="http://schemas.microsoft.com/office/drawing/2014/main" id="{54D26933-7BCC-4D4B-93B8-E43E8943D594}"/>
              </a:ext>
            </a:extLst>
          </p:cNvPr>
          <p:cNvSpPr>
            <a:spLocks noGrp="1"/>
          </p:cNvSpPr>
          <p:nvPr>
            <p:ph type="body" sz="quarter" idx="40" hasCustomPrompt="1"/>
          </p:nvPr>
        </p:nvSpPr>
        <p:spPr>
          <a:xfrm>
            <a:off x="9042401" y="3741862"/>
            <a:ext cx="2629239" cy="749117"/>
          </a:xfrm>
        </p:spPr>
        <p:txBody>
          <a:bodyPr>
            <a:normAutofit/>
          </a:bodyPr>
          <a:lstStyle>
            <a:lvl1pPr>
              <a:defRPr sz="1867" b="1" i="0" cap="all" baseline="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pPr lvl="0"/>
            <a:r>
              <a:rPr lang="en-US" dirty="0"/>
              <a:t>FIRST NAME LAST NAME</a:t>
            </a:r>
          </a:p>
        </p:txBody>
      </p:sp>
      <p:sp>
        <p:nvSpPr>
          <p:cNvPr id="22" name="Text Placeholder 3">
            <a:extLst>
              <a:ext uri="{FF2B5EF4-FFF2-40B4-BE49-F238E27FC236}">
                <a16:creationId xmlns:a16="http://schemas.microsoft.com/office/drawing/2014/main" id="{0501F046-0A72-8845-8773-420D3C8BA23E}"/>
              </a:ext>
            </a:extLst>
          </p:cNvPr>
          <p:cNvSpPr>
            <a:spLocks noGrp="1"/>
          </p:cNvSpPr>
          <p:nvPr>
            <p:ph type="body" sz="quarter" idx="41" hasCustomPrompt="1"/>
          </p:nvPr>
        </p:nvSpPr>
        <p:spPr>
          <a:xfrm>
            <a:off x="9042401" y="4615544"/>
            <a:ext cx="2629239" cy="1280448"/>
          </a:xfrm>
        </p:spPr>
        <p:txBody>
          <a:bodyPr>
            <a:normAutofit/>
          </a:bodyPr>
          <a:lstStyle>
            <a:lvl1pPr>
              <a:defRPr sz="2133" b="0" i="0" cap="none" baseline="0">
                <a:solidFill>
                  <a:schemeClr val="tx1"/>
                </a:solidFill>
                <a:latin typeface="+mn-lt"/>
                <a:ea typeface="Helvetica Neue" panose="02000503000000020004" pitchFamily="2" charset="0"/>
                <a:cs typeface="Helvetica Neue" panose="02000503000000020004" pitchFamily="2" charset="0"/>
              </a:defRPr>
            </a:lvl1pPr>
            <a:lvl2pPr>
              <a:defRPr sz="1600"/>
            </a:lvl2pPr>
            <a:lvl3pPr>
              <a:defRPr sz="1600"/>
            </a:lvl3pPr>
            <a:lvl4pPr>
              <a:defRPr sz="1333"/>
            </a:lvl4pPr>
            <a:lvl5pPr>
              <a:defRPr sz="1333"/>
            </a:lvl5pPr>
          </a:lstStyle>
          <a:p>
            <a:pPr lvl="0"/>
            <a:r>
              <a:rPr lang="en-US" dirty="0"/>
              <a:t>First line of text</a:t>
            </a:r>
          </a:p>
          <a:p>
            <a:pPr lvl="1"/>
            <a:r>
              <a:rPr lang="en-US" dirty="0"/>
              <a:t>Bullet point</a:t>
            </a:r>
          </a:p>
          <a:p>
            <a:pPr lvl="2"/>
            <a:r>
              <a:rPr lang="en-US" dirty="0"/>
              <a:t>Detail</a:t>
            </a:r>
          </a:p>
          <a:p>
            <a:pPr lvl="3"/>
            <a:r>
              <a:rPr lang="en-US" dirty="0"/>
              <a:t>Detail</a:t>
            </a:r>
          </a:p>
        </p:txBody>
      </p:sp>
    </p:spTree>
    <p:extLst>
      <p:ext uri="{BB962C8B-B14F-4D97-AF65-F5344CB8AC3E}">
        <p14:creationId xmlns:p14="http://schemas.microsoft.com/office/powerpoint/2010/main" val="2578316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4_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B0A96D-3CA7-B44E-99A0-8193C359CB02}"/>
              </a:ext>
            </a:extLst>
          </p:cNvPr>
          <p:cNvSpPr/>
          <p:nvPr/>
        </p:nvSpPr>
        <p:spPr>
          <a:xfrm>
            <a:off x="493907" y="3"/>
            <a:ext cx="7809295" cy="5757863"/>
          </a:xfrm>
          <a:prstGeom prst="rect">
            <a:avLst/>
          </a:prstGeom>
          <a:solidFill>
            <a:schemeClr val="accent1">
              <a:alpha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6" name="Title 5">
            <a:extLst>
              <a:ext uri="{FF2B5EF4-FFF2-40B4-BE49-F238E27FC236}">
                <a16:creationId xmlns:a16="http://schemas.microsoft.com/office/drawing/2014/main" id="{768C8E40-09A8-D94B-A7E2-822DBE0D3823}"/>
              </a:ext>
            </a:extLst>
          </p:cNvPr>
          <p:cNvSpPr>
            <a:spLocks noGrp="1"/>
          </p:cNvSpPr>
          <p:nvPr>
            <p:ph type="title" hasCustomPrompt="1"/>
          </p:nvPr>
        </p:nvSpPr>
        <p:spPr>
          <a:xfrm>
            <a:off x="1014679" y="471490"/>
            <a:ext cx="6731165" cy="4900612"/>
          </a:xfrm>
        </p:spPr>
        <p:txBody>
          <a:bodyPr anchor="ctr">
            <a:normAutofit/>
          </a:bodyPr>
          <a:lstStyle>
            <a:lvl1pPr algn="ctr">
              <a:defRPr sz="4800" b="0" i="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r>
              <a:rPr lang="en-US" dirty="0"/>
              <a:t>“Insert Quote Here”</a:t>
            </a:r>
          </a:p>
        </p:txBody>
      </p:sp>
      <p:sp>
        <p:nvSpPr>
          <p:cNvPr id="8" name="Text Placeholder 7">
            <a:extLst>
              <a:ext uri="{FF2B5EF4-FFF2-40B4-BE49-F238E27FC236}">
                <a16:creationId xmlns:a16="http://schemas.microsoft.com/office/drawing/2014/main" id="{04365024-BFF5-B943-B11B-E1AA53B114EC}"/>
              </a:ext>
            </a:extLst>
          </p:cNvPr>
          <p:cNvSpPr>
            <a:spLocks noGrp="1"/>
          </p:cNvSpPr>
          <p:nvPr>
            <p:ph type="body" sz="quarter" idx="11" hasCustomPrompt="1"/>
          </p:nvPr>
        </p:nvSpPr>
        <p:spPr>
          <a:xfrm>
            <a:off x="8581021" y="3221034"/>
            <a:ext cx="3080616" cy="2536831"/>
          </a:xfrm>
        </p:spPr>
        <p:txBody>
          <a:bodyPr anchor="b">
            <a:normAutofit/>
          </a:bodyPr>
          <a:lstStyle>
            <a:lvl1pPr algn="l">
              <a:defRPr sz="1800" b="0" i="1">
                <a:solidFill>
                  <a:schemeClr val="tx1"/>
                </a:solidFill>
                <a:latin typeface="Arial" panose="020B0604020202020204" pitchFamily="34" charset="0"/>
                <a:cs typeface="Arial" panose="020B0604020202020204" pitchFamily="34" charset="0"/>
              </a:defRPr>
            </a:lvl1pPr>
          </a:lstStyle>
          <a:p>
            <a:pPr lvl="0"/>
            <a:r>
              <a:rPr lang="en-US" dirty="0"/>
              <a:t>-- Author Name or Citation</a:t>
            </a:r>
          </a:p>
        </p:txBody>
      </p:sp>
      <p:sp>
        <p:nvSpPr>
          <p:cNvPr id="5" name="Footer Placeholder 4"/>
          <p:cNvSpPr>
            <a:spLocks noGrp="1"/>
          </p:cNvSpPr>
          <p:nvPr>
            <p:ph type="ftr" sz="quarter" idx="12"/>
          </p:nvPr>
        </p:nvSpPr>
        <p:spPr>
          <a:xfrm>
            <a:off x="1071155" y="6215064"/>
            <a:ext cx="8445623" cy="365125"/>
          </a:xfrm>
        </p:spPr>
        <p:txBody>
          <a:bodyPr/>
          <a:lstStyle/>
          <a:p>
            <a:endParaRPr lang="en-US"/>
          </a:p>
        </p:txBody>
      </p:sp>
      <p:sp>
        <p:nvSpPr>
          <p:cNvPr id="10" name="Slide Number Placeholder 9"/>
          <p:cNvSpPr>
            <a:spLocks noGrp="1"/>
          </p:cNvSpPr>
          <p:nvPr>
            <p:ph type="sldNum" sz="quarter" idx="13"/>
          </p:nvPr>
        </p:nvSpPr>
        <p:spPr/>
        <p:txBody>
          <a:bodyPr/>
          <a:lstStyle/>
          <a:p>
            <a:fld id="{B49DE3BD-BC9D-40E3-8756-339EE75789CD}" type="slidenum">
              <a:rPr lang="en-US" smtClean="0"/>
              <a:t>‹#›</a:t>
            </a:fld>
            <a:endParaRPr lang="en-US"/>
          </a:p>
        </p:txBody>
      </p:sp>
    </p:spTree>
    <p:extLst>
      <p:ext uri="{BB962C8B-B14F-4D97-AF65-F5344CB8AC3E}">
        <p14:creationId xmlns:p14="http://schemas.microsoft.com/office/powerpoint/2010/main" val="2193796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6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BFEA7CB-1BB3-C742-9C7D-A815CBD90C6F}"/>
              </a:ext>
            </a:extLst>
          </p:cNvPr>
          <p:cNvSpPr>
            <a:spLocks noGrp="1"/>
          </p:cNvSpPr>
          <p:nvPr>
            <p:ph type="ftr" sz="quarter" idx="10"/>
          </p:nvPr>
        </p:nvSpPr>
        <p:spPr>
          <a:xfrm>
            <a:off x="1071155" y="6215064"/>
            <a:ext cx="8419308" cy="365125"/>
          </a:xfrm>
        </p:spPr>
        <p:txBody>
          <a:bodyPr/>
          <a:lstStyle/>
          <a:p>
            <a:endParaRPr lang="en-US"/>
          </a:p>
        </p:txBody>
      </p:sp>
      <p:sp>
        <p:nvSpPr>
          <p:cNvPr id="4" name="Slide Number Placeholder 3">
            <a:extLst>
              <a:ext uri="{FF2B5EF4-FFF2-40B4-BE49-F238E27FC236}">
                <a16:creationId xmlns:a16="http://schemas.microsoft.com/office/drawing/2014/main" id="{3DDFF7F6-76B2-9549-81A1-4C7A4906FD6D}"/>
              </a:ext>
            </a:extLst>
          </p:cNvPr>
          <p:cNvSpPr>
            <a:spLocks noGrp="1"/>
          </p:cNvSpPr>
          <p:nvPr>
            <p:ph type="sldNum" sz="quarter" idx="11"/>
          </p:nvPr>
        </p:nvSpPr>
        <p:spPr/>
        <p:txBody>
          <a:bodyPr/>
          <a:lstStyle/>
          <a:p>
            <a:fld id="{B49DE3BD-BC9D-40E3-8756-339EE75789CD}" type="slidenum">
              <a:rPr lang="en-US" smtClean="0"/>
              <a:t>‹#›</a:t>
            </a:fld>
            <a:endParaRPr lang="en-US"/>
          </a:p>
        </p:txBody>
      </p:sp>
    </p:spTree>
    <p:extLst>
      <p:ext uri="{BB962C8B-B14F-4D97-AF65-F5344CB8AC3E}">
        <p14:creationId xmlns:p14="http://schemas.microsoft.com/office/powerpoint/2010/main" val="5356376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D7D44B0-CCDF-413A-BF19-85D194F96EA9}" type="datetimeFigureOut">
              <a:rPr lang="en-US" smtClean="0"/>
              <a:t>5/24/2023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9DE3BD-BC9D-40E3-8756-339EE75789CD}" type="slidenum">
              <a:rPr lang="en-US" smtClean="0"/>
              <a:t>‹#›</a:t>
            </a:fld>
            <a:endParaRPr lang="en-US"/>
          </a:p>
        </p:txBody>
      </p:sp>
    </p:spTree>
    <p:extLst>
      <p:ext uri="{BB962C8B-B14F-4D97-AF65-F5344CB8AC3E}">
        <p14:creationId xmlns:p14="http://schemas.microsoft.com/office/powerpoint/2010/main" val="22917784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itchFamily="34" charset="0"/>
                <a:ea typeface="ＭＳ Ｐゴシック" pitchFamily="34" charset="-128"/>
              </a:defRPr>
            </a:lvl1pPr>
          </a:lstStyle>
          <a:p>
            <a:pPr>
              <a:defRPr/>
            </a:pPr>
            <a:fld id="{76F0B400-B573-44EC-B2D2-63B4B634CC3E}" type="datetimeFigureOut">
              <a:rPr lang="en-US"/>
              <a:pPr>
                <a:defRPr/>
              </a:pPr>
              <a:t>5/24/2023</a:t>
            </a:fld>
            <a:endParaRPr lang="en-US" dirty="0"/>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itchFamily="34" charset="0"/>
                <a:ea typeface="ＭＳ Ｐゴシック"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atin typeface="Arial" panose="020B0604020202020204" pitchFamily="34" charset="0"/>
              </a:defRPr>
            </a:lvl1pPr>
          </a:lstStyle>
          <a:p>
            <a:pPr>
              <a:defRPr/>
            </a:pPr>
            <a:fld id="{586A31A7-F1E5-4405-984D-2D89701A438F}" type="slidenum">
              <a:rPr lang="en-US" altLang="en-US"/>
              <a:pPr>
                <a:defRPr/>
              </a:pPr>
              <a:t>‹#›</a:t>
            </a:fld>
            <a:endParaRPr lang="en-US" altLang="en-US"/>
          </a:p>
        </p:txBody>
      </p:sp>
    </p:spTree>
    <p:extLst>
      <p:ext uri="{BB962C8B-B14F-4D97-AF65-F5344CB8AC3E}">
        <p14:creationId xmlns:p14="http://schemas.microsoft.com/office/powerpoint/2010/main" val="632474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p>
        </p:txBody>
      </p:sp>
      <p:sp>
        <p:nvSpPr>
          <p:cNvPr id="3" name="Subtitle 2"/>
          <p:cNvSpPr>
            <a:spLocks noGrp="1"/>
          </p:cNvSpPr>
          <p:nvPr>
            <p:ph type="subTitle" idx="1"/>
          </p:nvPr>
        </p:nvSpPr>
        <p:spPr>
          <a:xfrm>
            <a:off x="1524000" y="3602038"/>
            <a:ext cx="9144000" cy="1655763"/>
          </a:xfrm>
        </p:spPr>
        <p:txBody>
          <a:bodyPr/>
          <a:lstStyle>
            <a:lvl1pPr marL="0" indent="0" algn="ctr">
              <a:buNone/>
              <a:defRPr sz="2200"/>
            </a:lvl1pPr>
            <a:lvl2pPr marL="410618" indent="0" algn="ctr">
              <a:buNone/>
              <a:defRPr sz="1800"/>
            </a:lvl2pPr>
            <a:lvl3pPr marL="821236" indent="0" algn="ctr">
              <a:buNone/>
              <a:defRPr sz="1700"/>
            </a:lvl3pPr>
            <a:lvl4pPr marL="1231870" indent="0" algn="ctr">
              <a:buNone/>
              <a:defRPr sz="1400"/>
            </a:lvl4pPr>
            <a:lvl5pPr marL="1642472" indent="0" algn="ctr">
              <a:buNone/>
              <a:defRPr sz="1400"/>
            </a:lvl5pPr>
            <a:lvl6pPr marL="2053102" indent="0" algn="ctr">
              <a:buNone/>
              <a:defRPr sz="1400"/>
            </a:lvl6pPr>
            <a:lvl7pPr marL="2463715" indent="0" algn="ctr">
              <a:buNone/>
              <a:defRPr sz="1400"/>
            </a:lvl7pPr>
            <a:lvl8pPr marL="2874346" indent="0" algn="ctr">
              <a:buNone/>
              <a:defRPr sz="1400"/>
            </a:lvl8pPr>
            <a:lvl9pPr marL="3284946" indent="0" algn="ctr">
              <a:buNone/>
              <a:defRPr sz="1400"/>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itchFamily="34" charset="0"/>
                <a:ea typeface="ＭＳ Ｐゴシック" pitchFamily="34" charset="-128"/>
              </a:defRPr>
            </a:lvl1pPr>
          </a:lstStyle>
          <a:p>
            <a:pPr>
              <a:defRPr/>
            </a:pPr>
            <a:fld id="{980BDED9-E628-46A7-A21E-F61B1BFB91F8}" type="datetimeFigureOut">
              <a:rPr lang="en-US"/>
              <a:pPr>
                <a:defRPr/>
              </a:pPr>
              <a:t>5/24/2023</a:t>
            </a:fld>
            <a:endParaRPr lang="en-US" dirty="0"/>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itchFamily="34" charset="0"/>
                <a:ea typeface="ＭＳ Ｐゴシック"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atin typeface="Arial" panose="020B0604020202020204" pitchFamily="34" charset="0"/>
              </a:defRPr>
            </a:lvl1pPr>
          </a:lstStyle>
          <a:p>
            <a:pPr>
              <a:defRPr/>
            </a:pPr>
            <a:fld id="{7E5A07A3-E179-4DFA-8EAE-0A77BF7B0855}" type="slidenum">
              <a:rPr lang="en-US" altLang="en-US"/>
              <a:pPr>
                <a:defRPr/>
              </a:pPr>
              <a:t>‹#›</a:t>
            </a:fld>
            <a:endParaRPr lang="en-US" altLang="en-US"/>
          </a:p>
        </p:txBody>
      </p:sp>
    </p:spTree>
    <p:extLst>
      <p:ext uri="{BB962C8B-B14F-4D97-AF65-F5344CB8AC3E}">
        <p14:creationId xmlns:p14="http://schemas.microsoft.com/office/powerpoint/2010/main" val="2387837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C5CE8A7-CCF0-1340-B10F-8BB60535F41E}"/>
              </a:ext>
            </a:extLst>
          </p:cNvPr>
          <p:cNvSpPr/>
          <p:nvPr/>
        </p:nvSpPr>
        <p:spPr>
          <a:xfrm>
            <a:off x="235133" y="2088056"/>
            <a:ext cx="11732647" cy="2500249"/>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64826605-A3FA-624A-9C6B-528FB3645E01}"/>
              </a:ext>
            </a:extLst>
          </p:cNvPr>
          <p:cNvSpPr>
            <a:spLocks noGrp="1"/>
          </p:cNvSpPr>
          <p:nvPr>
            <p:ph type="title" hasCustomPrompt="1"/>
          </p:nvPr>
        </p:nvSpPr>
        <p:spPr>
          <a:xfrm>
            <a:off x="388233" y="2388138"/>
            <a:ext cx="11176879" cy="1661847"/>
          </a:xfrm>
        </p:spPr>
        <p:txBody>
          <a:bodyPr>
            <a:normAutofit/>
          </a:bodyPr>
          <a:lstStyle>
            <a:lvl1pPr>
              <a:defRPr sz="3733"/>
            </a:lvl1pPr>
          </a:lstStyle>
          <a:p>
            <a:r>
              <a:rPr lang="en-US" dirty="0"/>
              <a:t>Section Title</a:t>
            </a:r>
          </a:p>
        </p:txBody>
      </p:sp>
      <p:sp>
        <p:nvSpPr>
          <p:cNvPr id="3" name="Footer Placeholder 2">
            <a:extLst>
              <a:ext uri="{FF2B5EF4-FFF2-40B4-BE49-F238E27FC236}">
                <a16:creationId xmlns:a16="http://schemas.microsoft.com/office/drawing/2014/main" id="{B36345BC-5001-D944-A549-C8E540296D2F}"/>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43ED067F-25FA-5A4E-BF76-E4DB8A2771BD}"/>
              </a:ext>
            </a:extLst>
          </p:cNvPr>
          <p:cNvSpPr>
            <a:spLocks noGrp="1"/>
          </p:cNvSpPr>
          <p:nvPr>
            <p:ph type="sldNum" sz="quarter" idx="11"/>
          </p:nvPr>
        </p:nvSpPr>
        <p:spPr/>
        <p:txBody>
          <a:bodyPr/>
          <a:lstStyle/>
          <a:p>
            <a:fld id="{B49DE3BD-BC9D-40E3-8756-339EE75789CD}" type="slidenum">
              <a:rPr lang="en-US" smtClean="0"/>
              <a:t>‹#›</a:t>
            </a:fld>
            <a:endParaRPr lang="en-US"/>
          </a:p>
        </p:txBody>
      </p:sp>
    </p:spTree>
    <p:extLst>
      <p:ext uri="{BB962C8B-B14F-4D97-AF65-F5344CB8AC3E}">
        <p14:creationId xmlns:p14="http://schemas.microsoft.com/office/powerpoint/2010/main" val="24007930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itchFamily="34" charset="0"/>
                <a:ea typeface="ＭＳ Ｐゴシック" pitchFamily="34" charset="-128"/>
              </a:defRPr>
            </a:lvl1pPr>
          </a:lstStyle>
          <a:p>
            <a:pPr>
              <a:defRPr/>
            </a:pPr>
            <a:fld id="{76F0B400-B573-44EC-B2D2-63B4B634CC3E}" type="datetimeFigureOut">
              <a:rPr lang="en-US"/>
              <a:pPr>
                <a:defRPr/>
              </a:pPr>
              <a:t>5/24/2023</a:t>
            </a:fld>
            <a:endParaRPr lang="en-US" dirty="0"/>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itchFamily="34" charset="0"/>
                <a:ea typeface="ＭＳ Ｐゴシック"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atin typeface="Arial" panose="020B0604020202020204" pitchFamily="34" charset="0"/>
              </a:defRPr>
            </a:lvl1pPr>
          </a:lstStyle>
          <a:p>
            <a:pPr>
              <a:defRPr/>
            </a:pPr>
            <a:fld id="{586A31A7-F1E5-4405-984D-2D89701A438F}" type="slidenum">
              <a:rPr lang="en-US" altLang="en-US"/>
              <a:pPr>
                <a:defRPr/>
              </a:pPr>
              <a:t>‹#›</a:t>
            </a:fld>
            <a:endParaRPr lang="en-US" altLang="en-US"/>
          </a:p>
        </p:txBody>
      </p:sp>
    </p:spTree>
    <p:extLst>
      <p:ext uri="{BB962C8B-B14F-4D97-AF65-F5344CB8AC3E}">
        <p14:creationId xmlns:p14="http://schemas.microsoft.com/office/powerpoint/2010/main" val="20197527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14"/>
            <a:ext cx="10515601" cy="2852737"/>
          </a:xfrm>
        </p:spPr>
        <p:txBody>
          <a:bodyPr anchor="b"/>
          <a:lstStyle>
            <a:lvl1pPr>
              <a:defRPr sz="5400"/>
            </a:lvl1pPr>
          </a:lstStyle>
          <a:p>
            <a:r>
              <a:rPr lang="en-US"/>
              <a:t>Click to edit Master title style</a:t>
            </a:r>
          </a:p>
        </p:txBody>
      </p:sp>
      <p:sp>
        <p:nvSpPr>
          <p:cNvPr id="3" name="Text Placeholder 2"/>
          <p:cNvSpPr>
            <a:spLocks noGrp="1"/>
          </p:cNvSpPr>
          <p:nvPr>
            <p:ph type="body" idx="1"/>
          </p:nvPr>
        </p:nvSpPr>
        <p:spPr>
          <a:xfrm>
            <a:off x="831849" y="4589474"/>
            <a:ext cx="10515601" cy="1500187"/>
          </a:xfrm>
        </p:spPr>
        <p:txBody>
          <a:bodyPr/>
          <a:lstStyle>
            <a:lvl1pPr marL="0" indent="0">
              <a:buNone/>
              <a:defRPr sz="2200">
                <a:solidFill>
                  <a:schemeClr val="tx1">
                    <a:tint val="75000"/>
                  </a:schemeClr>
                </a:solidFill>
              </a:defRPr>
            </a:lvl1pPr>
            <a:lvl2pPr marL="410618" indent="0">
              <a:buNone/>
              <a:defRPr sz="1800">
                <a:solidFill>
                  <a:schemeClr val="tx1">
                    <a:tint val="75000"/>
                  </a:schemeClr>
                </a:solidFill>
              </a:defRPr>
            </a:lvl2pPr>
            <a:lvl3pPr marL="821236" indent="0">
              <a:buNone/>
              <a:defRPr sz="1700">
                <a:solidFill>
                  <a:schemeClr val="tx1">
                    <a:tint val="75000"/>
                  </a:schemeClr>
                </a:solidFill>
              </a:defRPr>
            </a:lvl3pPr>
            <a:lvl4pPr marL="1231870" indent="0">
              <a:buNone/>
              <a:defRPr sz="1400">
                <a:solidFill>
                  <a:schemeClr val="tx1">
                    <a:tint val="75000"/>
                  </a:schemeClr>
                </a:solidFill>
              </a:defRPr>
            </a:lvl4pPr>
            <a:lvl5pPr marL="1642472" indent="0">
              <a:buNone/>
              <a:defRPr sz="1400">
                <a:solidFill>
                  <a:schemeClr val="tx1">
                    <a:tint val="75000"/>
                  </a:schemeClr>
                </a:solidFill>
              </a:defRPr>
            </a:lvl5pPr>
            <a:lvl6pPr marL="2053102" indent="0">
              <a:buNone/>
              <a:defRPr sz="1400">
                <a:solidFill>
                  <a:schemeClr val="tx1">
                    <a:tint val="75000"/>
                  </a:schemeClr>
                </a:solidFill>
              </a:defRPr>
            </a:lvl6pPr>
            <a:lvl7pPr marL="2463715" indent="0">
              <a:buNone/>
              <a:defRPr sz="1400">
                <a:solidFill>
                  <a:schemeClr val="tx1">
                    <a:tint val="75000"/>
                  </a:schemeClr>
                </a:solidFill>
              </a:defRPr>
            </a:lvl7pPr>
            <a:lvl8pPr marL="2874346" indent="0">
              <a:buNone/>
              <a:defRPr sz="1400">
                <a:solidFill>
                  <a:schemeClr val="tx1">
                    <a:tint val="75000"/>
                  </a:schemeClr>
                </a:solidFill>
              </a:defRPr>
            </a:lvl8pPr>
            <a:lvl9pPr marL="328494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itchFamily="34" charset="0"/>
                <a:ea typeface="ＭＳ Ｐゴシック" pitchFamily="34" charset="-128"/>
              </a:defRPr>
            </a:lvl1pPr>
          </a:lstStyle>
          <a:p>
            <a:pPr>
              <a:defRPr/>
            </a:pPr>
            <a:fld id="{AD1AA3C6-FEFE-4B6A-9A77-8CF44D0501AF}" type="datetimeFigureOut">
              <a:rPr lang="en-US"/>
              <a:pPr>
                <a:defRPr/>
              </a:pPr>
              <a:t>5/24/2023</a:t>
            </a:fld>
            <a:endParaRPr lang="en-US" dirty="0"/>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itchFamily="34" charset="0"/>
                <a:ea typeface="ＭＳ Ｐゴシック"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atin typeface="Arial" panose="020B0604020202020204" pitchFamily="34" charset="0"/>
              </a:defRPr>
            </a:lvl1pPr>
          </a:lstStyle>
          <a:p>
            <a:pPr>
              <a:defRPr/>
            </a:pPr>
            <a:fld id="{A86533AF-F919-4832-AF37-EFE52FBA6323}" type="slidenum">
              <a:rPr lang="en-US" altLang="en-US"/>
              <a:pPr>
                <a:defRPr/>
              </a:pPr>
              <a:t>‹#›</a:t>
            </a:fld>
            <a:endParaRPr lang="en-US" altLang="en-US"/>
          </a:p>
        </p:txBody>
      </p:sp>
    </p:spTree>
    <p:extLst>
      <p:ext uri="{BB962C8B-B14F-4D97-AF65-F5344CB8AC3E}">
        <p14:creationId xmlns:p14="http://schemas.microsoft.com/office/powerpoint/2010/main" val="1143619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3"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pitchFamily="34" charset="0"/>
                <a:ea typeface="ＭＳ Ｐゴシック" pitchFamily="34" charset="-128"/>
              </a:defRPr>
            </a:lvl1pPr>
          </a:lstStyle>
          <a:p>
            <a:pPr>
              <a:defRPr/>
            </a:pPr>
            <a:fld id="{0BADC762-066C-49F0-AFB5-9D4F587DA110}" type="datetimeFigureOut">
              <a:rPr lang="en-US"/>
              <a:pPr>
                <a:defRPr/>
              </a:pPr>
              <a:t>5/24/2023</a:t>
            </a:fld>
            <a:endParaRPr lang="en-US" dirty="0"/>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pitchFamily="34" charset="0"/>
                <a:ea typeface="ＭＳ Ｐゴシック"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hangingPunct="0">
              <a:defRPr>
                <a:latin typeface="Arial" panose="020B0604020202020204" pitchFamily="34" charset="0"/>
              </a:defRPr>
            </a:lvl1pPr>
          </a:lstStyle>
          <a:p>
            <a:pPr>
              <a:defRPr/>
            </a:pPr>
            <a:fld id="{550C41E7-5049-487E-BA93-9DF1A64AF302}" type="slidenum">
              <a:rPr lang="en-US" altLang="en-US"/>
              <a:pPr>
                <a:defRPr/>
              </a:pPr>
              <a:t>‹#›</a:t>
            </a:fld>
            <a:endParaRPr lang="en-US" altLang="en-US"/>
          </a:p>
        </p:txBody>
      </p:sp>
    </p:spTree>
    <p:extLst>
      <p:ext uri="{BB962C8B-B14F-4D97-AF65-F5344CB8AC3E}">
        <p14:creationId xmlns:p14="http://schemas.microsoft.com/office/powerpoint/2010/main" val="41893128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1" cy="1325563"/>
          </a:xfrm>
        </p:spPr>
        <p:txBody>
          <a:bodyPr/>
          <a:lstStyle/>
          <a:p>
            <a:r>
              <a:rPr lang="en-US"/>
              <a:t>Click to edit Master title style</a:t>
            </a:r>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200" b="1"/>
            </a:lvl1pPr>
            <a:lvl2pPr marL="410618" indent="0">
              <a:buNone/>
              <a:defRPr sz="1800" b="1"/>
            </a:lvl2pPr>
            <a:lvl3pPr marL="821236" indent="0">
              <a:buNone/>
              <a:defRPr sz="1700" b="1"/>
            </a:lvl3pPr>
            <a:lvl4pPr marL="1231870" indent="0">
              <a:buNone/>
              <a:defRPr sz="1400" b="1"/>
            </a:lvl4pPr>
            <a:lvl5pPr marL="1642472" indent="0">
              <a:buNone/>
              <a:defRPr sz="1400" b="1"/>
            </a:lvl5pPr>
            <a:lvl6pPr marL="2053102" indent="0">
              <a:buNone/>
              <a:defRPr sz="1400" b="1"/>
            </a:lvl6pPr>
            <a:lvl7pPr marL="2463715" indent="0">
              <a:buNone/>
              <a:defRPr sz="1400" b="1"/>
            </a:lvl7pPr>
            <a:lvl8pPr marL="2874346" indent="0">
              <a:buNone/>
              <a:defRPr sz="1400" b="1"/>
            </a:lvl8pPr>
            <a:lvl9pPr marL="3284946" indent="0">
              <a:buNone/>
              <a:defRPr sz="1400" b="1"/>
            </a:lvl9pPr>
          </a:lstStyle>
          <a:p>
            <a:pPr lvl="0"/>
            <a:r>
              <a:rPr lang="en-US"/>
              <a:t>Click to 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72" y="1681163"/>
            <a:ext cx="5183188" cy="823912"/>
          </a:xfrm>
        </p:spPr>
        <p:txBody>
          <a:bodyPr anchor="b"/>
          <a:lstStyle>
            <a:lvl1pPr marL="0" indent="0">
              <a:buNone/>
              <a:defRPr sz="2200" b="1"/>
            </a:lvl1pPr>
            <a:lvl2pPr marL="410618" indent="0">
              <a:buNone/>
              <a:defRPr sz="1800" b="1"/>
            </a:lvl2pPr>
            <a:lvl3pPr marL="821236" indent="0">
              <a:buNone/>
              <a:defRPr sz="1700" b="1"/>
            </a:lvl3pPr>
            <a:lvl4pPr marL="1231870" indent="0">
              <a:buNone/>
              <a:defRPr sz="1400" b="1"/>
            </a:lvl4pPr>
            <a:lvl5pPr marL="1642472" indent="0">
              <a:buNone/>
              <a:defRPr sz="1400" b="1"/>
            </a:lvl5pPr>
            <a:lvl6pPr marL="2053102" indent="0">
              <a:buNone/>
              <a:defRPr sz="1400" b="1"/>
            </a:lvl6pPr>
            <a:lvl7pPr marL="2463715" indent="0">
              <a:buNone/>
              <a:defRPr sz="1400" b="1"/>
            </a:lvl7pPr>
            <a:lvl8pPr marL="2874346" indent="0">
              <a:buNone/>
              <a:defRPr sz="1400" b="1"/>
            </a:lvl8pPr>
            <a:lvl9pPr marL="3284946" indent="0">
              <a:buNone/>
              <a:defRPr sz="1400" b="1"/>
            </a:lvl9pPr>
          </a:lstStyle>
          <a:p>
            <a:pPr lvl="0"/>
            <a:r>
              <a:rPr lang="en-US"/>
              <a:t>Click to edit Master text styles</a:t>
            </a:r>
          </a:p>
        </p:txBody>
      </p:sp>
      <p:sp>
        <p:nvSpPr>
          <p:cNvPr id="6" name="Content Placeholder 5"/>
          <p:cNvSpPr>
            <a:spLocks noGrp="1"/>
          </p:cNvSpPr>
          <p:nvPr>
            <p:ph sz="quarter" idx="4"/>
          </p:nvPr>
        </p:nvSpPr>
        <p:spPr>
          <a:xfrm>
            <a:off x="617227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Arial" pitchFamily="34" charset="0"/>
                <a:ea typeface="ＭＳ Ｐゴシック" pitchFamily="34" charset="-128"/>
              </a:defRPr>
            </a:lvl1pPr>
          </a:lstStyle>
          <a:p>
            <a:pPr>
              <a:defRPr/>
            </a:pPr>
            <a:fld id="{E3E11388-83E4-426B-A643-55F5F04D3CCF}" type="datetimeFigureOut">
              <a:rPr lang="en-US"/>
              <a:pPr>
                <a:defRPr/>
              </a:pPr>
              <a:t>5/24/2023</a:t>
            </a:fld>
            <a:endParaRPr lang="en-US" dirty="0"/>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Arial" pitchFamily="34" charset="0"/>
                <a:ea typeface="ＭＳ Ｐゴシック" pitchFamily="34" charset="-128"/>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hangingPunct="0">
              <a:defRPr>
                <a:latin typeface="Arial" panose="020B0604020202020204" pitchFamily="34" charset="0"/>
              </a:defRPr>
            </a:lvl1pPr>
          </a:lstStyle>
          <a:p>
            <a:pPr>
              <a:defRPr/>
            </a:pPr>
            <a:fld id="{36932E2B-AAF1-45B4-9E51-C37FB9992D3A}" type="slidenum">
              <a:rPr lang="en-US" altLang="en-US"/>
              <a:pPr>
                <a:defRPr/>
              </a:pPr>
              <a:t>‹#›</a:t>
            </a:fld>
            <a:endParaRPr lang="en-US" altLang="en-US"/>
          </a:p>
        </p:txBody>
      </p:sp>
    </p:spTree>
    <p:extLst>
      <p:ext uri="{BB962C8B-B14F-4D97-AF65-F5344CB8AC3E}">
        <p14:creationId xmlns:p14="http://schemas.microsoft.com/office/powerpoint/2010/main" val="24973544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Arial" pitchFamily="34" charset="0"/>
                <a:ea typeface="ＭＳ Ｐゴシック" pitchFamily="34" charset="-128"/>
              </a:defRPr>
            </a:lvl1pPr>
          </a:lstStyle>
          <a:p>
            <a:pPr>
              <a:defRPr/>
            </a:pPr>
            <a:fld id="{AE9EA8F2-7CD6-46E3-951B-8E89271B4FB5}" type="datetimeFigureOut">
              <a:rPr lang="en-US"/>
              <a:pPr>
                <a:defRPr/>
              </a:pPr>
              <a:t>5/24/2023</a:t>
            </a:fld>
            <a:endParaRPr lang="en-US" dirty="0"/>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Arial" pitchFamily="34" charset="0"/>
                <a:ea typeface="ＭＳ Ｐゴシック" pitchFamily="34" charset="-128"/>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hangingPunct="0">
              <a:defRPr>
                <a:latin typeface="Arial" panose="020B0604020202020204" pitchFamily="34" charset="0"/>
              </a:defRPr>
            </a:lvl1pPr>
          </a:lstStyle>
          <a:p>
            <a:pPr>
              <a:defRPr/>
            </a:pPr>
            <a:fld id="{48EB6E71-05CA-4E32-BAC7-CD4EAF864849}" type="slidenum">
              <a:rPr lang="en-US" altLang="en-US"/>
              <a:pPr>
                <a:defRPr/>
              </a:pPr>
              <a:t>‹#›</a:t>
            </a:fld>
            <a:endParaRPr lang="en-US" altLang="en-US"/>
          </a:p>
        </p:txBody>
      </p:sp>
    </p:spTree>
    <p:extLst>
      <p:ext uri="{BB962C8B-B14F-4D97-AF65-F5344CB8AC3E}">
        <p14:creationId xmlns:p14="http://schemas.microsoft.com/office/powerpoint/2010/main" val="39629676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Arial" pitchFamily="34" charset="0"/>
                <a:ea typeface="ＭＳ Ｐゴシック" pitchFamily="34" charset="-128"/>
              </a:defRPr>
            </a:lvl1pPr>
          </a:lstStyle>
          <a:p>
            <a:pPr>
              <a:defRPr/>
            </a:pPr>
            <a:fld id="{C7BC65CD-D2CB-4F4F-B91A-D4EDB40578DB}" type="datetimeFigureOut">
              <a:rPr lang="en-US"/>
              <a:pPr>
                <a:defRPr/>
              </a:pPr>
              <a:t>5/24/2023</a:t>
            </a:fld>
            <a:endParaRPr lang="en-US" dirty="0"/>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Arial" pitchFamily="34" charset="0"/>
                <a:ea typeface="ＭＳ Ｐゴシック" pitchFamily="34" charset="-128"/>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hangingPunct="0">
              <a:defRPr>
                <a:latin typeface="Arial" panose="020B0604020202020204" pitchFamily="34" charset="0"/>
              </a:defRPr>
            </a:lvl1pPr>
          </a:lstStyle>
          <a:p>
            <a:pPr>
              <a:defRPr/>
            </a:pPr>
            <a:fld id="{0D5C19A4-56DB-4BC8-92EA-E9446543D4E3}" type="slidenum">
              <a:rPr lang="en-US" altLang="en-US"/>
              <a:pPr>
                <a:defRPr/>
              </a:pPr>
              <a:t>‹#›</a:t>
            </a:fld>
            <a:endParaRPr lang="en-US" altLang="en-US"/>
          </a:p>
        </p:txBody>
      </p:sp>
    </p:spTree>
    <p:extLst>
      <p:ext uri="{BB962C8B-B14F-4D97-AF65-F5344CB8AC3E}">
        <p14:creationId xmlns:p14="http://schemas.microsoft.com/office/powerpoint/2010/main" val="15354565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900"/>
            </a:lvl1pPr>
          </a:lstStyle>
          <a:p>
            <a:r>
              <a:rPr lang="en-US"/>
              <a:t>Click to edit Master title style</a:t>
            </a:r>
          </a:p>
        </p:txBody>
      </p:sp>
      <p:sp>
        <p:nvSpPr>
          <p:cNvPr id="3" name="Content Placeholder 2"/>
          <p:cNvSpPr>
            <a:spLocks noGrp="1"/>
          </p:cNvSpPr>
          <p:nvPr>
            <p:ph idx="1"/>
          </p:nvPr>
        </p:nvSpPr>
        <p:spPr>
          <a:xfrm>
            <a:off x="5183188" y="987498"/>
            <a:ext cx="6172200" cy="4873625"/>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400"/>
            </a:lvl1pPr>
            <a:lvl2pPr marL="410618" indent="0">
              <a:buNone/>
              <a:defRPr sz="1400"/>
            </a:lvl2pPr>
            <a:lvl3pPr marL="821236" indent="0">
              <a:buNone/>
              <a:defRPr sz="1100"/>
            </a:lvl3pPr>
            <a:lvl4pPr marL="1231870" indent="0">
              <a:buNone/>
              <a:defRPr sz="1000"/>
            </a:lvl4pPr>
            <a:lvl5pPr marL="1642472" indent="0">
              <a:buNone/>
              <a:defRPr sz="1000"/>
            </a:lvl5pPr>
            <a:lvl6pPr marL="2053102" indent="0">
              <a:buNone/>
              <a:defRPr sz="1000"/>
            </a:lvl6pPr>
            <a:lvl7pPr marL="2463715" indent="0">
              <a:buNone/>
              <a:defRPr sz="1000"/>
            </a:lvl7pPr>
            <a:lvl8pPr marL="2874346" indent="0">
              <a:buNone/>
              <a:defRPr sz="1000"/>
            </a:lvl8pPr>
            <a:lvl9pPr marL="3284946"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pitchFamily="34" charset="0"/>
                <a:ea typeface="ＭＳ Ｐゴシック" pitchFamily="34" charset="-128"/>
              </a:defRPr>
            </a:lvl1pPr>
          </a:lstStyle>
          <a:p>
            <a:pPr>
              <a:defRPr/>
            </a:pPr>
            <a:fld id="{AB076DCE-20D0-45F1-A9DF-8C3989160A65}" type="datetimeFigureOut">
              <a:rPr lang="en-US"/>
              <a:pPr>
                <a:defRPr/>
              </a:pPr>
              <a:t>5/24/2023</a:t>
            </a:fld>
            <a:endParaRPr lang="en-US" dirty="0"/>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pitchFamily="34" charset="0"/>
                <a:ea typeface="ＭＳ Ｐゴシック"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hangingPunct="0">
              <a:defRPr>
                <a:latin typeface="Arial" panose="020B0604020202020204" pitchFamily="34" charset="0"/>
              </a:defRPr>
            </a:lvl1pPr>
          </a:lstStyle>
          <a:p>
            <a:pPr>
              <a:defRPr/>
            </a:pPr>
            <a:fld id="{84C5B9BE-840B-47A1-B5CE-A08A5C08EDFF}" type="slidenum">
              <a:rPr lang="en-US" altLang="en-US"/>
              <a:pPr>
                <a:defRPr/>
              </a:pPr>
              <a:t>‹#›</a:t>
            </a:fld>
            <a:endParaRPr lang="en-US" altLang="en-US"/>
          </a:p>
        </p:txBody>
      </p:sp>
    </p:spTree>
    <p:extLst>
      <p:ext uri="{BB962C8B-B14F-4D97-AF65-F5344CB8AC3E}">
        <p14:creationId xmlns:p14="http://schemas.microsoft.com/office/powerpoint/2010/main" val="4660257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900"/>
            </a:lvl1pPr>
          </a:lstStyle>
          <a:p>
            <a:r>
              <a:rPr lang="en-US"/>
              <a:t>Click to edit Master title style</a:t>
            </a:r>
          </a:p>
        </p:txBody>
      </p:sp>
      <p:sp>
        <p:nvSpPr>
          <p:cNvPr id="3" name="Picture Placeholder 2"/>
          <p:cNvSpPr>
            <a:spLocks noGrp="1"/>
          </p:cNvSpPr>
          <p:nvPr>
            <p:ph type="pic" idx="1"/>
          </p:nvPr>
        </p:nvSpPr>
        <p:spPr>
          <a:xfrm>
            <a:off x="5183188" y="987498"/>
            <a:ext cx="6172200" cy="4873625"/>
          </a:xfrm>
        </p:spPr>
        <p:txBody>
          <a:bodyPr rtlCol="0">
            <a:normAutofit/>
          </a:bodyPr>
          <a:lstStyle>
            <a:lvl1pPr marL="0" indent="0">
              <a:buNone/>
              <a:defRPr sz="2900"/>
            </a:lvl1pPr>
            <a:lvl2pPr marL="410618" indent="0">
              <a:buNone/>
              <a:defRPr sz="2500"/>
            </a:lvl2pPr>
            <a:lvl3pPr marL="821236" indent="0">
              <a:buNone/>
              <a:defRPr sz="2200"/>
            </a:lvl3pPr>
            <a:lvl4pPr marL="1231870" indent="0">
              <a:buNone/>
              <a:defRPr sz="1800"/>
            </a:lvl4pPr>
            <a:lvl5pPr marL="1642472" indent="0">
              <a:buNone/>
              <a:defRPr sz="1800"/>
            </a:lvl5pPr>
            <a:lvl6pPr marL="2053102" indent="0">
              <a:buNone/>
              <a:defRPr sz="1800"/>
            </a:lvl6pPr>
            <a:lvl7pPr marL="2463715" indent="0">
              <a:buNone/>
              <a:defRPr sz="1800"/>
            </a:lvl7pPr>
            <a:lvl8pPr marL="2874346" indent="0">
              <a:buNone/>
              <a:defRPr sz="1800"/>
            </a:lvl8pPr>
            <a:lvl9pPr marL="3284946" indent="0">
              <a:buNone/>
              <a:defRPr sz="1800"/>
            </a:lvl9pPr>
          </a:lstStyle>
          <a:p>
            <a:pPr lvl="0"/>
            <a:endParaRPr lang="en-US" noProof="0"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400"/>
            </a:lvl1pPr>
            <a:lvl2pPr marL="410618" indent="0">
              <a:buNone/>
              <a:defRPr sz="1400"/>
            </a:lvl2pPr>
            <a:lvl3pPr marL="821236" indent="0">
              <a:buNone/>
              <a:defRPr sz="1100"/>
            </a:lvl3pPr>
            <a:lvl4pPr marL="1231870" indent="0">
              <a:buNone/>
              <a:defRPr sz="1000"/>
            </a:lvl4pPr>
            <a:lvl5pPr marL="1642472" indent="0">
              <a:buNone/>
              <a:defRPr sz="1000"/>
            </a:lvl5pPr>
            <a:lvl6pPr marL="2053102" indent="0">
              <a:buNone/>
              <a:defRPr sz="1000"/>
            </a:lvl6pPr>
            <a:lvl7pPr marL="2463715" indent="0">
              <a:buNone/>
              <a:defRPr sz="1000"/>
            </a:lvl7pPr>
            <a:lvl8pPr marL="2874346" indent="0">
              <a:buNone/>
              <a:defRPr sz="1000"/>
            </a:lvl8pPr>
            <a:lvl9pPr marL="3284946"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pitchFamily="34" charset="0"/>
                <a:ea typeface="ＭＳ Ｐゴシック" pitchFamily="34" charset="-128"/>
              </a:defRPr>
            </a:lvl1pPr>
          </a:lstStyle>
          <a:p>
            <a:pPr>
              <a:defRPr/>
            </a:pPr>
            <a:fld id="{C419C4AE-D9F7-438B-84DD-A3FC39333668}" type="datetimeFigureOut">
              <a:rPr lang="en-US"/>
              <a:pPr>
                <a:defRPr/>
              </a:pPr>
              <a:t>5/24/2023</a:t>
            </a:fld>
            <a:endParaRPr lang="en-US" dirty="0"/>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pitchFamily="34" charset="0"/>
                <a:ea typeface="ＭＳ Ｐゴシック"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hangingPunct="0">
              <a:defRPr>
                <a:latin typeface="Arial" panose="020B0604020202020204" pitchFamily="34" charset="0"/>
              </a:defRPr>
            </a:lvl1pPr>
          </a:lstStyle>
          <a:p>
            <a:pPr>
              <a:defRPr/>
            </a:pPr>
            <a:fld id="{20AA431A-C3E3-493E-AD76-37261FEF3082}" type="slidenum">
              <a:rPr lang="en-US" altLang="en-US"/>
              <a:pPr>
                <a:defRPr/>
              </a:pPr>
              <a:t>‹#›</a:t>
            </a:fld>
            <a:endParaRPr lang="en-US" altLang="en-US"/>
          </a:p>
        </p:txBody>
      </p:sp>
    </p:spTree>
    <p:extLst>
      <p:ext uri="{BB962C8B-B14F-4D97-AF65-F5344CB8AC3E}">
        <p14:creationId xmlns:p14="http://schemas.microsoft.com/office/powerpoint/2010/main" val="16754981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itchFamily="34" charset="0"/>
                <a:ea typeface="ＭＳ Ｐゴシック" pitchFamily="34" charset="-128"/>
              </a:defRPr>
            </a:lvl1pPr>
          </a:lstStyle>
          <a:p>
            <a:pPr>
              <a:defRPr/>
            </a:pPr>
            <a:fld id="{21717800-89F4-4C65-AF6C-3792E8963E08}" type="datetimeFigureOut">
              <a:rPr lang="en-US"/>
              <a:pPr>
                <a:defRPr/>
              </a:pPr>
              <a:t>5/24/2023</a:t>
            </a:fld>
            <a:endParaRPr lang="en-US" dirty="0"/>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itchFamily="34" charset="0"/>
                <a:ea typeface="ＭＳ Ｐゴシック"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atin typeface="Arial" panose="020B0604020202020204" pitchFamily="34" charset="0"/>
              </a:defRPr>
            </a:lvl1pPr>
          </a:lstStyle>
          <a:p>
            <a:pPr>
              <a:defRPr/>
            </a:pPr>
            <a:fld id="{54ABCFD2-8BB8-4707-B341-811774696E94}" type="slidenum">
              <a:rPr lang="en-US" altLang="en-US"/>
              <a:pPr>
                <a:defRPr/>
              </a:pPr>
              <a:t>‹#›</a:t>
            </a:fld>
            <a:endParaRPr lang="en-US" altLang="en-US"/>
          </a:p>
        </p:txBody>
      </p:sp>
    </p:spTree>
    <p:extLst>
      <p:ext uri="{BB962C8B-B14F-4D97-AF65-F5344CB8AC3E}">
        <p14:creationId xmlns:p14="http://schemas.microsoft.com/office/powerpoint/2010/main" val="9330967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95"/>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6" y="365195"/>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itchFamily="34" charset="0"/>
                <a:ea typeface="ＭＳ Ｐゴシック" pitchFamily="34" charset="-128"/>
              </a:defRPr>
            </a:lvl1pPr>
          </a:lstStyle>
          <a:p>
            <a:pPr>
              <a:defRPr/>
            </a:pPr>
            <a:fld id="{9AB7F316-DC6B-4B43-92C5-0CA705B3F714}" type="datetimeFigureOut">
              <a:rPr lang="en-US"/>
              <a:pPr>
                <a:defRPr/>
              </a:pPr>
              <a:t>5/24/2023</a:t>
            </a:fld>
            <a:endParaRPr lang="en-US" dirty="0"/>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itchFamily="34" charset="0"/>
                <a:ea typeface="ＭＳ Ｐゴシック"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atin typeface="Arial" panose="020B0604020202020204" pitchFamily="34" charset="0"/>
              </a:defRPr>
            </a:lvl1pPr>
          </a:lstStyle>
          <a:p>
            <a:pPr>
              <a:defRPr/>
            </a:pPr>
            <a:fld id="{94A688E8-FF4E-485C-8593-BF0E0A657570}" type="slidenum">
              <a:rPr lang="en-US" altLang="en-US"/>
              <a:pPr>
                <a:defRPr/>
              </a:pPr>
              <a:t>‹#›</a:t>
            </a:fld>
            <a:endParaRPr lang="en-US" altLang="en-US"/>
          </a:p>
        </p:txBody>
      </p:sp>
    </p:spTree>
    <p:extLst>
      <p:ext uri="{BB962C8B-B14F-4D97-AF65-F5344CB8AC3E}">
        <p14:creationId xmlns:p14="http://schemas.microsoft.com/office/powerpoint/2010/main" val="859881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ext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595484-053A-3441-A37F-BB98D92E7892}"/>
              </a:ext>
            </a:extLst>
          </p:cNvPr>
          <p:cNvSpPr>
            <a:spLocks noGrp="1"/>
          </p:cNvSpPr>
          <p:nvPr>
            <p:ph type="title" hasCustomPrompt="1"/>
          </p:nvPr>
        </p:nvSpPr>
        <p:spPr>
          <a:xfrm>
            <a:off x="502889" y="103470"/>
            <a:ext cx="11176879" cy="1053925"/>
          </a:xfrm>
        </p:spPr>
        <p:txBody>
          <a:bodyPr/>
          <a:lstStyle>
            <a:lvl1pPr>
              <a:defRPr>
                <a:solidFill>
                  <a:schemeClr val="tx1"/>
                </a:solidFill>
              </a:defRPr>
            </a:lvl1pPr>
          </a:lstStyle>
          <a:p>
            <a:r>
              <a:rPr lang="en-US" dirty="0"/>
              <a:t>Page Title</a:t>
            </a:r>
          </a:p>
        </p:txBody>
      </p:sp>
      <p:sp>
        <p:nvSpPr>
          <p:cNvPr id="7" name="Text Placeholder 6">
            <a:extLst>
              <a:ext uri="{FF2B5EF4-FFF2-40B4-BE49-F238E27FC236}">
                <a16:creationId xmlns:a16="http://schemas.microsoft.com/office/drawing/2014/main" id="{B32BEFB1-1A0B-544C-A79D-0025EEC47681}"/>
              </a:ext>
            </a:extLst>
          </p:cNvPr>
          <p:cNvSpPr>
            <a:spLocks noGrp="1"/>
          </p:cNvSpPr>
          <p:nvPr>
            <p:ph type="body" sz="quarter" idx="11" hasCustomPrompt="1"/>
          </p:nvPr>
        </p:nvSpPr>
        <p:spPr>
          <a:xfrm>
            <a:off x="493841" y="1485900"/>
            <a:ext cx="11177323" cy="4444637"/>
          </a:xfrm>
        </p:spPr>
        <p:txBody>
          <a:bodyPr/>
          <a:lstStyle>
            <a:lvl1pPr>
              <a:defRPr spc="25">
                <a:solidFill>
                  <a:schemeClr val="tx1"/>
                </a:solidFill>
              </a:defRPr>
            </a:lvl1pPr>
            <a:lvl2pPr>
              <a:defRPr spc="25">
                <a:solidFill>
                  <a:schemeClr val="tx1"/>
                </a:solidFill>
              </a:defRPr>
            </a:lvl2pPr>
            <a:lvl3pPr>
              <a:defRPr spc="25">
                <a:solidFill>
                  <a:schemeClr val="tx1"/>
                </a:solidFill>
              </a:defRPr>
            </a:lvl3pPr>
            <a:lvl4pPr>
              <a:defRPr spc="25">
                <a:solidFill>
                  <a:schemeClr val="tx1"/>
                </a:solidFill>
              </a:defRPr>
            </a:lvl4pPr>
            <a:lvl5pPr>
              <a:defRPr spc="25">
                <a:solidFill>
                  <a:schemeClr val="tx1"/>
                </a:solidFill>
              </a:defRPr>
            </a:lvl5pPr>
          </a:lstStyle>
          <a:p>
            <a:pPr lvl="0"/>
            <a:r>
              <a:rPr lang="en-US" dirty="0"/>
              <a:t>First line of text</a:t>
            </a:r>
          </a:p>
          <a:p>
            <a:pPr lvl="1"/>
            <a:r>
              <a:rPr lang="en-US" dirty="0"/>
              <a:t>Bullet point</a:t>
            </a:r>
          </a:p>
          <a:p>
            <a:pPr lvl="2"/>
            <a:r>
              <a:rPr lang="en-US" dirty="0"/>
              <a:t>Detail</a:t>
            </a:r>
          </a:p>
          <a:p>
            <a:pPr lvl="3"/>
            <a:r>
              <a:rPr lang="en-US" dirty="0"/>
              <a:t>Detail</a:t>
            </a:r>
          </a:p>
          <a:p>
            <a:pPr lvl="4"/>
            <a:r>
              <a:rPr lang="en-US" dirty="0"/>
              <a:t>Detail</a:t>
            </a:r>
          </a:p>
        </p:txBody>
      </p:sp>
      <p:sp>
        <p:nvSpPr>
          <p:cNvPr id="2" name="Footer Placeholder 1"/>
          <p:cNvSpPr>
            <a:spLocks noGrp="1"/>
          </p:cNvSpPr>
          <p:nvPr>
            <p:ph type="ftr" sz="quarter" idx="12"/>
          </p:nvPr>
        </p:nvSpPr>
        <p:spPr>
          <a:xfrm>
            <a:off x="1071155" y="6215064"/>
            <a:ext cx="8445623" cy="365125"/>
          </a:xfrm>
        </p:spPr>
        <p:txBody>
          <a:bodyPr/>
          <a:lstStyle/>
          <a:p>
            <a:endParaRPr lang="en-US"/>
          </a:p>
        </p:txBody>
      </p:sp>
      <p:sp>
        <p:nvSpPr>
          <p:cNvPr id="3" name="Slide Number Placeholder 2"/>
          <p:cNvSpPr>
            <a:spLocks noGrp="1"/>
          </p:cNvSpPr>
          <p:nvPr>
            <p:ph type="sldNum" sz="quarter" idx="13"/>
          </p:nvPr>
        </p:nvSpPr>
        <p:spPr/>
        <p:txBody>
          <a:bodyPr/>
          <a:lstStyle/>
          <a:p>
            <a:fld id="{B49DE3BD-BC9D-40E3-8756-339EE75789CD}" type="slidenum">
              <a:rPr lang="en-US" smtClean="0"/>
              <a:t>‹#›</a:t>
            </a:fld>
            <a:endParaRPr lang="en-US"/>
          </a:p>
        </p:txBody>
      </p:sp>
    </p:spTree>
    <p:extLst>
      <p:ext uri="{BB962C8B-B14F-4D97-AF65-F5344CB8AC3E}">
        <p14:creationId xmlns:p14="http://schemas.microsoft.com/office/powerpoint/2010/main" val="3163187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Standard text and 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595484-053A-3441-A37F-BB98D92E7892}"/>
              </a:ext>
            </a:extLst>
          </p:cNvPr>
          <p:cNvSpPr>
            <a:spLocks noGrp="1"/>
          </p:cNvSpPr>
          <p:nvPr>
            <p:ph type="title" hasCustomPrompt="1"/>
          </p:nvPr>
        </p:nvSpPr>
        <p:spPr>
          <a:xfrm>
            <a:off x="514351" y="119593"/>
            <a:ext cx="11176879" cy="1038225"/>
          </a:xfrm>
        </p:spPr>
        <p:txBody>
          <a:bodyPr/>
          <a:lstStyle>
            <a:lvl1pPr>
              <a:defRPr>
                <a:solidFill>
                  <a:schemeClr val="tx1"/>
                </a:solidFill>
              </a:defRPr>
            </a:lvl1pPr>
          </a:lstStyle>
          <a:p>
            <a:r>
              <a:rPr lang="en-US" dirty="0"/>
              <a:t>Page Title</a:t>
            </a:r>
          </a:p>
        </p:txBody>
      </p:sp>
      <p:sp>
        <p:nvSpPr>
          <p:cNvPr id="7" name="Text Placeholder 6">
            <a:extLst>
              <a:ext uri="{FF2B5EF4-FFF2-40B4-BE49-F238E27FC236}">
                <a16:creationId xmlns:a16="http://schemas.microsoft.com/office/drawing/2014/main" id="{B32BEFB1-1A0B-544C-A79D-0025EEC47681}"/>
              </a:ext>
            </a:extLst>
          </p:cNvPr>
          <p:cNvSpPr>
            <a:spLocks noGrp="1"/>
          </p:cNvSpPr>
          <p:nvPr>
            <p:ph type="body" sz="quarter" idx="11" hasCustomPrompt="1"/>
          </p:nvPr>
        </p:nvSpPr>
        <p:spPr>
          <a:xfrm>
            <a:off x="493841" y="1485900"/>
            <a:ext cx="3464827" cy="441483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First line of text</a:t>
            </a:r>
          </a:p>
          <a:p>
            <a:pPr lvl="1"/>
            <a:r>
              <a:rPr lang="en-US" dirty="0"/>
              <a:t>Bullet point</a:t>
            </a:r>
          </a:p>
          <a:p>
            <a:pPr lvl="2"/>
            <a:r>
              <a:rPr lang="en-US" dirty="0"/>
              <a:t>Detail</a:t>
            </a:r>
          </a:p>
          <a:p>
            <a:pPr lvl="3"/>
            <a:r>
              <a:rPr lang="en-US" dirty="0"/>
              <a:t>Detail</a:t>
            </a:r>
          </a:p>
          <a:p>
            <a:pPr lvl="4"/>
            <a:r>
              <a:rPr lang="en-US" dirty="0"/>
              <a:t>Detail</a:t>
            </a:r>
          </a:p>
        </p:txBody>
      </p:sp>
      <p:sp>
        <p:nvSpPr>
          <p:cNvPr id="11" name="Chart Placeholder 10">
            <a:extLst>
              <a:ext uri="{FF2B5EF4-FFF2-40B4-BE49-F238E27FC236}">
                <a16:creationId xmlns:a16="http://schemas.microsoft.com/office/drawing/2014/main" id="{6CABE372-7D29-7F47-9E52-0B330F54AFB9}"/>
              </a:ext>
            </a:extLst>
          </p:cNvPr>
          <p:cNvSpPr>
            <a:spLocks noGrp="1"/>
          </p:cNvSpPr>
          <p:nvPr>
            <p:ph type="chart" sz="quarter" idx="12"/>
          </p:nvPr>
        </p:nvSpPr>
        <p:spPr>
          <a:xfrm>
            <a:off x="4171406" y="1485900"/>
            <a:ext cx="7499381" cy="4414839"/>
          </a:xfrm>
        </p:spPr>
        <p:txBody>
          <a:bodyPr/>
          <a:lstStyle>
            <a:lvl1pPr>
              <a:defRPr>
                <a:solidFill>
                  <a:schemeClr val="tx1"/>
                </a:solidFill>
              </a:defRPr>
            </a:lvl1pPr>
          </a:lstStyle>
          <a:p>
            <a:r>
              <a:rPr lang="en-US" smtClean="0"/>
              <a:t>Click icon to add chart</a:t>
            </a:r>
            <a:endParaRPr lang="en-US" dirty="0"/>
          </a:p>
        </p:txBody>
      </p:sp>
      <p:sp>
        <p:nvSpPr>
          <p:cNvPr id="4" name="Footer Placeholder 3"/>
          <p:cNvSpPr>
            <a:spLocks noGrp="1"/>
          </p:cNvSpPr>
          <p:nvPr>
            <p:ph type="ftr" sz="quarter" idx="13"/>
          </p:nvPr>
        </p:nvSpPr>
        <p:spPr>
          <a:xfrm>
            <a:off x="1071155" y="6215064"/>
            <a:ext cx="8480707" cy="365125"/>
          </a:xfrm>
        </p:spPr>
        <p:txBody>
          <a:bodyPr/>
          <a:lstStyle/>
          <a:p>
            <a:endParaRPr lang="en-US"/>
          </a:p>
        </p:txBody>
      </p:sp>
      <p:sp>
        <p:nvSpPr>
          <p:cNvPr id="6" name="Slide Number Placeholder 5"/>
          <p:cNvSpPr>
            <a:spLocks noGrp="1"/>
          </p:cNvSpPr>
          <p:nvPr>
            <p:ph type="sldNum" sz="quarter" idx="14"/>
          </p:nvPr>
        </p:nvSpPr>
        <p:spPr/>
        <p:txBody>
          <a:bodyPr/>
          <a:lstStyle/>
          <a:p>
            <a:fld id="{B49DE3BD-BC9D-40E3-8756-339EE75789CD}" type="slidenum">
              <a:rPr lang="en-US" smtClean="0"/>
              <a:t>‹#›</a:t>
            </a:fld>
            <a:endParaRPr lang="en-US"/>
          </a:p>
        </p:txBody>
      </p:sp>
    </p:spTree>
    <p:extLst>
      <p:ext uri="{BB962C8B-B14F-4D97-AF65-F5344CB8AC3E}">
        <p14:creationId xmlns:p14="http://schemas.microsoft.com/office/powerpoint/2010/main" val="2923261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4_Text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595484-053A-3441-A37F-BB98D92E7892}"/>
              </a:ext>
            </a:extLst>
          </p:cNvPr>
          <p:cNvSpPr>
            <a:spLocks noGrp="1"/>
          </p:cNvSpPr>
          <p:nvPr>
            <p:ph type="title" hasCustomPrompt="1"/>
          </p:nvPr>
        </p:nvSpPr>
        <p:spPr>
          <a:xfrm>
            <a:off x="514351" y="103042"/>
            <a:ext cx="11176879" cy="1038225"/>
          </a:xfrm>
        </p:spPr>
        <p:txBody>
          <a:bodyPr/>
          <a:lstStyle>
            <a:lvl1pPr>
              <a:defRPr>
                <a:solidFill>
                  <a:schemeClr val="tx1"/>
                </a:solidFill>
              </a:defRPr>
            </a:lvl1pPr>
          </a:lstStyle>
          <a:p>
            <a:r>
              <a:rPr lang="en-US" dirty="0"/>
              <a:t>Page Title</a:t>
            </a:r>
          </a:p>
        </p:txBody>
      </p:sp>
      <p:sp>
        <p:nvSpPr>
          <p:cNvPr id="7" name="Text Placeholder 6">
            <a:extLst>
              <a:ext uri="{FF2B5EF4-FFF2-40B4-BE49-F238E27FC236}">
                <a16:creationId xmlns:a16="http://schemas.microsoft.com/office/drawing/2014/main" id="{B32BEFB1-1A0B-544C-A79D-0025EEC47681}"/>
              </a:ext>
            </a:extLst>
          </p:cNvPr>
          <p:cNvSpPr>
            <a:spLocks noGrp="1"/>
          </p:cNvSpPr>
          <p:nvPr>
            <p:ph type="body" sz="quarter" idx="11" hasCustomPrompt="1"/>
          </p:nvPr>
        </p:nvSpPr>
        <p:spPr>
          <a:xfrm>
            <a:off x="493841" y="1485900"/>
            <a:ext cx="5094027" cy="441483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First line of text</a:t>
            </a:r>
          </a:p>
          <a:p>
            <a:pPr lvl="1"/>
            <a:r>
              <a:rPr lang="en-US" dirty="0"/>
              <a:t>Bullet point</a:t>
            </a:r>
          </a:p>
          <a:p>
            <a:pPr lvl="2"/>
            <a:r>
              <a:rPr lang="en-US" dirty="0"/>
              <a:t>Detail</a:t>
            </a:r>
          </a:p>
          <a:p>
            <a:pPr lvl="3"/>
            <a:r>
              <a:rPr lang="en-US" dirty="0"/>
              <a:t>Detail</a:t>
            </a:r>
          </a:p>
          <a:p>
            <a:pPr lvl="4"/>
            <a:r>
              <a:rPr lang="en-US" dirty="0"/>
              <a:t>Detail</a:t>
            </a:r>
          </a:p>
        </p:txBody>
      </p:sp>
      <p:sp>
        <p:nvSpPr>
          <p:cNvPr id="4" name="Picture Placeholder 3">
            <a:extLst>
              <a:ext uri="{FF2B5EF4-FFF2-40B4-BE49-F238E27FC236}">
                <a16:creationId xmlns:a16="http://schemas.microsoft.com/office/drawing/2014/main" id="{B79D376B-6DCD-DE4F-BB2E-4FF5F3747E04}"/>
              </a:ext>
            </a:extLst>
          </p:cNvPr>
          <p:cNvSpPr>
            <a:spLocks noGrp="1"/>
          </p:cNvSpPr>
          <p:nvPr>
            <p:ph type="pic" sz="quarter" idx="12"/>
          </p:nvPr>
        </p:nvSpPr>
        <p:spPr>
          <a:xfrm>
            <a:off x="5721351" y="1485900"/>
            <a:ext cx="5949813" cy="4414839"/>
          </a:xfrm>
        </p:spPr>
        <p:txBody>
          <a:bodyPr/>
          <a:lstStyle>
            <a:lvl1pPr>
              <a:defRPr>
                <a:solidFill>
                  <a:schemeClr val="tx1"/>
                </a:solidFill>
              </a:defRPr>
            </a:lvl1pPr>
          </a:lstStyle>
          <a:p>
            <a:r>
              <a:rPr lang="en-US" smtClean="0"/>
              <a:t>Click icon to add picture</a:t>
            </a:r>
            <a:endParaRPr lang="en-US" dirty="0"/>
          </a:p>
        </p:txBody>
      </p:sp>
      <p:sp>
        <p:nvSpPr>
          <p:cNvPr id="11" name="Footer Placeholder 10"/>
          <p:cNvSpPr>
            <a:spLocks noGrp="1"/>
          </p:cNvSpPr>
          <p:nvPr>
            <p:ph type="ftr" sz="quarter" idx="13"/>
          </p:nvPr>
        </p:nvSpPr>
        <p:spPr>
          <a:xfrm>
            <a:off x="1071155" y="6215064"/>
            <a:ext cx="8463165" cy="365125"/>
          </a:xfrm>
        </p:spPr>
        <p:txBody>
          <a:bodyPr/>
          <a:lstStyle/>
          <a:p>
            <a:endParaRPr lang="en-US"/>
          </a:p>
        </p:txBody>
      </p:sp>
      <p:sp>
        <p:nvSpPr>
          <p:cNvPr id="12" name="Slide Number Placeholder 11"/>
          <p:cNvSpPr>
            <a:spLocks noGrp="1"/>
          </p:cNvSpPr>
          <p:nvPr>
            <p:ph type="sldNum" sz="quarter" idx="14"/>
          </p:nvPr>
        </p:nvSpPr>
        <p:spPr/>
        <p:txBody>
          <a:bodyPr/>
          <a:lstStyle/>
          <a:p>
            <a:fld id="{B49DE3BD-BC9D-40E3-8756-339EE75789CD}" type="slidenum">
              <a:rPr lang="en-US" smtClean="0"/>
              <a:t>‹#›</a:t>
            </a:fld>
            <a:endParaRPr lang="en-US"/>
          </a:p>
        </p:txBody>
      </p:sp>
    </p:spTree>
    <p:extLst>
      <p:ext uri="{BB962C8B-B14F-4D97-AF65-F5344CB8AC3E}">
        <p14:creationId xmlns:p14="http://schemas.microsoft.com/office/powerpoint/2010/main" val="1766590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5_circle images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595484-053A-3441-A37F-BB98D92E7892}"/>
              </a:ext>
            </a:extLst>
          </p:cNvPr>
          <p:cNvSpPr>
            <a:spLocks noGrp="1"/>
          </p:cNvSpPr>
          <p:nvPr>
            <p:ph type="title" hasCustomPrompt="1"/>
          </p:nvPr>
        </p:nvSpPr>
        <p:spPr>
          <a:xfrm>
            <a:off x="514351" y="119593"/>
            <a:ext cx="11176879" cy="1038225"/>
          </a:xfrm>
        </p:spPr>
        <p:txBody>
          <a:bodyPr/>
          <a:lstStyle>
            <a:lvl1pPr>
              <a:defRPr>
                <a:solidFill>
                  <a:schemeClr val="tx1"/>
                </a:solidFill>
              </a:defRPr>
            </a:lvl1pPr>
          </a:lstStyle>
          <a:p>
            <a:r>
              <a:rPr lang="en-US" dirty="0"/>
              <a:t>Page Title</a:t>
            </a:r>
          </a:p>
        </p:txBody>
      </p:sp>
      <p:sp>
        <p:nvSpPr>
          <p:cNvPr id="6" name="Picture Placeholder 13">
            <a:extLst>
              <a:ext uri="{FF2B5EF4-FFF2-40B4-BE49-F238E27FC236}">
                <a16:creationId xmlns:a16="http://schemas.microsoft.com/office/drawing/2014/main" id="{CAE73A23-21F5-CC4E-A6A2-C77E685FC1F2}"/>
              </a:ext>
            </a:extLst>
          </p:cNvPr>
          <p:cNvSpPr>
            <a:spLocks noGrp="1" noChangeAspect="1"/>
          </p:cNvSpPr>
          <p:nvPr>
            <p:ph type="pic" sz="quarter" idx="20"/>
          </p:nvPr>
        </p:nvSpPr>
        <p:spPr>
          <a:xfrm>
            <a:off x="579320" y="1485900"/>
            <a:ext cx="2458408" cy="2457768"/>
          </a:xfrm>
          <a:prstGeom prst="ellipse">
            <a:avLst/>
          </a:prstGeom>
          <a:effectLst/>
        </p:spPr>
        <p:txBody>
          <a:bodyPr>
            <a:normAutofit/>
          </a:bodyPr>
          <a:lstStyle>
            <a:lvl1pPr marL="0" indent="0" algn="ctr">
              <a:buNone/>
              <a:defRPr sz="1800" b="0" i="0">
                <a:ln>
                  <a:noFill/>
                </a:ln>
                <a:solidFill>
                  <a:schemeClr val="tx1"/>
                </a:solidFill>
              </a:defRPr>
            </a:lvl1pPr>
          </a:lstStyle>
          <a:p>
            <a:r>
              <a:rPr lang="en-US" smtClean="0"/>
              <a:t>Click icon to add picture</a:t>
            </a:r>
            <a:endParaRPr lang="en-US" dirty="0"/>
          </a:p>
        </p:txBody>
      </p:sp>
      <p:sp>
        <p:nvSpPr>
          <p:cNvPr id="18" name="Text Placeholder 3">
            <a:extLst>
              <a:ext uri="{FF2B5EF4-FFF2-40B4-BE49-F238E27FC236}">
                <a16:creationId xmlns:a16="http://schemas.microsoft.com/office/drawing/2014/main" id="{8B7655B2-B3F8-CC41-AA7E-6CA5B73CA429}"/>
              </a:ext>
            </a:extLst>
          </p:cNvPr>
          <p:cNvSpPr>
            <a:spLocks noGrp="1"/>
          </p:cNvSpPr>
          <p:nvPr>
            <p:ph type="body" sz="quarter" idx="17" hasCustomPrompt="1"/>
          </p:nvPr>
        </p:nvSpPr>
        <p:spPr>
          <a:xfrm>
            <a:off x="493906" y="4222870"/>
            <a:ext cx="2629239" cy="1669932"/>
          </a:xfrm>
        </p:spPr>
        <p:txBody>
          <a:bodyPr>
            <a:normAutofit/>
          </a:bodyPr>
          <a:lstStyle>
            <a:lvl1pPr algn="l">
              <a:defRPr sz="2133" b="0" i="0" cap="none" baseline="0">
                <a:solidFill>
                  <a:schemeClr val="tx1"/>
                </a:solidFill>
                <a:latin typeface="+mn-lt"/>
                <a:ea typeface="Helvetica Neue" panose="02000503000000020004" pitchFamily="2" charset="0"/>
                <a:cs typeface="Helvetica Neue" panose="02000503000000020004" pitchFamily="2" charset="0"/>
              </a:defRPr>
            </a:lvl1pPr>
            <a:lvl2pPr>
              <a:defRPr/>
            </a:lvl2pPr>
            <a:lvl3pPr>
              <a:defRPr/>
            </a:lvl3pPr>
            <a:lvl4pPr>
              <a:defRPr/>
            </a:lvl4pPr>
            <a:lvl5pPr>
              <a:defRPr/>
            </a:lvl5pPr>
          </a:lstStyle>
          <a:p>
            <a:pPr lvl="0"/>
            <a:r>
              <a:rPr lang="en-US" dirty="0"/>
              <a:t>First line of text</a:t>
            </a:r>
          </a:p>
          <a:p>
            <a:pPr lvl="1"/>
            <a:r>
              <a:rPr lang="en-US" dirty="0"/>
              <a:t>Bullet point</a:t>
            </a:r>
          </a:p>
          <a:p>
            <a:pPr lvl="2"/>
            <a:r>
              <a:rPr lang="en-US" dirty="0"/>
              <a:t>Detail</a:t>
            </a:r>
          </a:p>
          <a:p>
            <a:pPr lvl="3"/>
            <a:r>
              <a:rPr lang="en-US" dirty="0"/>
              <a:t>Detail</a:t>
            </a:r>
          </a:p>
          <a:p>
            <a:pPr lvl="4"/>
            <a:r>
              <a:rPr lang="en-US" dirty="0"/>
              <a:t>Detail</a:t>
            </a:r>
          </a:p>
        </p:txBody>
      </p:sp>
      <p:sp>
        <p:nvSpPr>
          <p:cNvPr id="22" name="Picture Placeholder 13">
            <a:extLst>
              <a:ext uri="{FF2B5EF4-FFF2-40B4-BE49-F238E27FC236}">
                <a16:creationId xmlns:a16="http://schemas.microsoft.com/office/drawing/2014/main" id="{4F9B2D1E-D3A5-4347-8E90-5F69A41F9B7B}"/>
              </a:ext>
            </a:extLst>
          </p:cNvPr>
          <p:cNvSpPr>
            <a:spLocks noGrp="1" noChangeAspect="1"/>
          </p:cNvSpPr>
          <p:nvPr>
            <p:ph type="pic" sz="quarter" idx="34"/>
          </p:nvPr>
        </p:nvSpPr>
        <p:spPr>
          <a:xfrm>
            <a:off x="3439671" y="1485900"/>
            <a:ext cx="2458408" cy="2457768"/>
          </a:xfrm>
          <a:prstGeom prst="ellipse">
            <a:avLst/>
          </a:prstGeom>
          <a:effectLst/>
        </p:spPr>
        <p:txBody>
          <a:bodyPr>
            <a:normAutofit/>
          </a:bodyPr>
          <a:lstStyle>
            <a:lvl1pPr marL="0" indent="0" algn="ctr">
              <a:buNone/>
              <a:defRPr sz="1800" b="0" i="0">
                <a:ln>
                  <a:noFill/>
                </a:ln>
                <a:solidFill>
                  <a:schemeClr val="tx1"/>
                </a:solidFill>
              </a:defRPr>
            </a:lvl1pPr>
          </a:lstStyle>
          <a:p>
            <a:r>
              <a:rPr lang="en-US" smtClean="0"/>
              <a:t>Click icon to add picture</a:t>
            </a:r>
            <a:endParaRPr lang="en-US" dirty="0"/>
          </a:p>
        </p:txBody>
      </p:sp>
      <p:sp>
        <p:nvSpPr>
          <p:cNvPr id="23" name="Picture Placeholder 13">
            <a:extLst>
              <a:ext uri="{FF2B5EF4-FFF2-40B4-BE49-F238E27FC236}">
                <a16:creationId xmlns:a16="http://schemas.microsoft.com/office/drawing/2014/main" id="{F78ED30A-E670-B644-8056-2F88D22DC9FE}"/>
              </a:ext>
            </a:extLst>
          </p:cNvPr>
          <p:cNvSpPr>
            <a:spLocks noGrp="1" noChangeAspect="1"/>
          </p:cNvSpPr>
          <p:nvPr>
            <p:ph type="pic" sz="quarter" idx="35"/>
          </p:nvPr>
        </p:nvSpPr>
        <p:spPr>
          <a:xfrm>
            <a:off x="6265919" y="1485900"/>
            <a:ext cx="2458408" cy="2457768"/>
          </a:xfrm>
          <a:prstGeom prst="ellipse">
            <a:avLst/>
          </a:prstGeom>
          <a:effectLst/>
        </p:spPr>
        <p:txBody>
          <a:bodyPr>
            <a:normAutofit/>
          </a:bodyPr>
          <a:lstStyle>
            <a:lvl1pPr marL="0" indent="0" algn="ctr">
              <a:buNone/>
              <a:defRPr sz="1800" b="0" i="0">
                <a:ln>
                  <a:noFill/>
                </a:ln>
                <a:solidFill>
                  <a:schemeClr val="tx1"/>
                </a:solidFill>
              </a:defRPr>
            </a:lvl1pPr>
          </a:lstStyle>
          <a:p>
            <a:r>
              <a:rPr lang="en-US" smtClean="0"/>
              <a:t>Click icon to add picture</a:t>
            </a:r>
            <a:endParaRPr lang="en-US" dirty="0"/>
          </a:p>
        </p:txBody>
      </p:sp>
      <p:sp>
        <p:nvSpPr>
          <p:cNvPr id="24" name="Picture Placeholder 13">
            <a:extLst>
              <a:ext uri="{FF2B5EF4-FFF2-40B4-BE49-F238E27FC236}">
                <a16:creationId xmlns:a16="http://schemas.microsoft.com/office/drawing/2014/main" id="{DBF12017-5FD3-EE4C-B922-D14783ED107F}"/>
              </a:ext>
            </a:extLst>
          </p:cNvPr>
          <p:cNvSpPr>
            <a:spLocks noGrp="1" noChangeAspect="1"/>
          </p:cNvSpPr>
          <p:nvPr>
            <p:ph type="pic" sz="quarter" idx="36"/>
          </p:nvPr>
        </p:nvSpPr>
        <p:spPr>
          <a:xfrm>
            <a:off x="9092168" y="1485900"/>
            <a:ext cx="2458408" cy="2457768"/>
          </a:xfrm>
          <a:prstGeom prst="ellipse">
            <a:avLst/>
          </a:prstGeom>
          <a:effectLst/>
        </p:spPr>
        <p:txBody>
          <a:bodyPr>
            <a:normAutofit/>
          </a:bodyPr>
          <a:lstStyle>
            <a:lvl1pPr marL="0" indent="0" algn="ctr">
              <a:buNone/>
              <a:defRPr sz="1800" b="0" i="0">
                <a:ln>
                  <a:noFill/>
                </a:ln>
                <a:solidFill>
                  <a:schemeClr val="tx1"/>
                </a:solidFill>
              </a:defRPr>
            </a:lvl1pPr>
          </a:lstStyle>
          <a:p>
            <a:r>
              <a:rPr lang="en-US" smtClean="0"/>
              <a:t>Click icon to add picture</a:t>
            </a:r>
            <a:endParaRPr lang="en-US" dirty="0"/>
          </a:p>
        </p:txBody>
      </p:sp>
      <p:sp>
        <p:nvSpPr>
          <p:cNvPr id="4" name="Footer Placeholder 3"/>
          <p:cNvSpPr>
            <a:spLocks noGrp="1"/>
          </p:cNvSpPr>
          <p:nvPr>
            <p:ph type="ftr" sz="quarter" idx="37"/>
          </p:nvPr>
        </p:nvSpPr>
        <p:spPr>
          <a:xfrm>
            <a:off x="1071155" y="6215064"/>
            <a:ext cx="8392995" cy="365125"/>
          </a:xfrm>
        </p:spPr>
        <p:txBody>
          <a:bodyPr/>
          <a:lstStyle/>
          <a:p>
            <a:endParaRPr lang="en-US"/>
          </a:p>
        </p:txBody>
      </p:sp>
      <p:sp>
        <p:nvSpPr>
          <p:cNvPr id="7" name="Slide Number Placeholder 6"/>
          <p:cNvSpPr>
            <a:spLocks noGrp="1"/>
          </p:cNvSpPr>
          <p:nvPr>
            <p:ph type="sldNum" sz="quarter" idx="38"/>
          </p:nvPr>
        </p:nvSpPr>
        <p:spPr/>
        <p:txBody>
          <a:bodyPr/>
          <a:lstStyle/>
          <a:p>
            <a:fld id="{B49DE3BD-BC9D-40E3-8756-339EE75789CD}" type="slidenum">
              <a:rPr lang="en-US" smtClean="0"/>
              <a:t>‹#›</a:t>
            </a:fld>
            <a:endParaRPr lang="en-US"/>
          </a:p>
        </p:txBody>
      </p:sp>
      <p:sp>
        <p:nvSpPr>
          <p:cNvPr id="13" name="Text Placeholder 3">
            <a:extLst>
              <a:ext uri="{FF2B5EF4-FFF2-40B4-BE49-F238E27FC236}">
                <a16:creationId xmlns:a16="http://schemas.microsoft.com/office/drawing/2014/main" id="{F0149185-EC8F-D948-B2D4-2AA4990DCFF8}"/>
              </a:ext>
            </a:extLst>
          </p:cNvPr>
          <p:cNvSpPr>
            <a:spLocks noGrp="1"/>
          </p:cNvSpPr>
          <p:nvPr>
            <p:ph type="body" sz="quarter" idx="39" hasCustomPrompt="1"/>
          </p:nvPr>
        </p:nvSpPr>
        <p:spPr>
          <a:xfrm>
            <a:off x="3343405" y="4222870"/>
            <a:ext cx="2629239" cy="1669932"/>
          </a:xfrm>
        </p:spPr>
        <p:txBody>
          <a:bodyPr>
            <a:normAutofit/>
          </a:bodyPr>
          <a:lstStyle>
            <a:lvl1pPr algn="l">
              <a:defRPr sz="2133" b="0" i="0" cap="none" baseline="0">
                <a:solidFill>
                  <a:schemeClr val="tx1"/>
                </a:solidFill>
                <a:latin typeface="+mn-lt"/>
                <a:ea typeface="Helvetica Neue" panose="02000503000000020004" pitchFamily="2" charset="0"/>
                <a:cs typeface="Helvetica Neue" panose="02000503000000020004" pitchFamily="2" charset="0"/>
              </a:defRPr>
            </a:lvl1pPr>
            <a:lvl2pPr>
              <a:defRPr/>
            </a:lvl2pPr>
            <a:lvl3pPr>
              <a:defRPr/>
            </a:lvl3pPr>
            <a:lvl4pPr>
              <a:defRPr/>
            </a:lvl4pPr>
            <a:lvl5pPr>
              <a:defRPr/>
            </a:lvl5pPr>
          </a:lstStyle>
          <a:p>
            <a:pPr lvl="0"/>
            <a:r>
              <a:rPr lang="en-US" dirty="0"/>
              <a:t>First line of text</a:t>
            </a:r>
          </a:p>
          <a:p>
            <a:pPr lvl="1"/>
            <a:r>
              <a:rPr lang="en-US" dirty="0"/>
              <a:t>Bullet point</a:t>
            </a:r>
          </a:p>
          <a:p>
            <a:pPr lvl="2"/>
            <a:r>
              <a:rPr lang="en-US" dirty="0"/>
              <a:t>Detail</a:t>
            </a:r>
          </a:p>
          <a:p>
            <a:pPr lvl="3"/>
            <a:r>
              <a:rPr lang="en-US" dirty="0"/>
              <a:t>Detail</a:t>
            </a:r>
          </a:p>
          <a:p>
            <a:pPr lvl="4"/>
            <a:r>
              <a:rPr lang="en-US" dirty="0"/>
              <a:t>Detail</a:t>
            </a:r>
          </a:p>
        </p:txBody>
      </p:sp>
      <p:sp>
        <p:nvSpPr>
          <p:cNvPr id="14" name="Text Placeholder 3">
            <a:extLst>
              <a:ext uri="{FF2B5EF4-FFF2-40B4-BE49-F238E27FC236}">
                <a16:creationId xmlns:a16="http://schemas.microsoft.com/office/drawing/2014/main" id="{87826D7F-03C8-8E41-B562-1A91F8693EE7}"/>
              </a:ext>
            </a:extLst>
          </p:cNvPr>
          <p:cNvSpPr>
            <a:spLocks noGrp="1"/>
          </p:cNvSpPr>
          <p:nvPr>
            <p:ph type="body" sz="quarter" idx="40" hasCustomPrompt="1"/>
          </p:nvPr>
        </p:nvSpPr>
        <p:spPr>
          <a:xfrm>
            <a:off x="6192903" y="4222870"/>
            <a:ext cx="2629239" cy="1669932"/>
          </a:xfrm>
        </p:spPr>
        <p:txBody>
          <a:bodyPr>
            <a:normAutofit/>
          </a:bodyPr>
          <a:lstStyle>
            <a:lvl1pPr algn="l">
              <a:defRPr sz="2133" b="0" i="0" cap="none" baseline="0">
                <a:solidFill>
                  <a:schemeClr val="tx1"/>
                </a:solidFill>
                <a:latin typeface="+mn-lt"/>
                <a:ea typeface="Helvetica Neue" panose="02000503000000020004" pitchFamily="2" charset="0"/>
                <a:cs typeface="Helvetica Neue" panose="02000503000000020004" pitchFamily="2" charset="0"/>
              </a:defRPr>
            </a:lvl1pPr>
            <a:lvl2pPr>
              <a:defRPr/>
            </a:lvl2pPr>
            <a:lvl3pPr>
              <a:defRPr/>
            </a:lvl3pPr>
            <a:lvl4pPr>
              <a:defRPr/>
            </a:lvl4pPr>
            <a:lvl5pPr>
              <a:defRPr/>
            </a:lvl5pPr>
          </a:lstStyle>
          <a:p>
            <a:pPr lvl="0"/>
            <a:r>
              <a:rPr lang="en-US" dirty="0"/>
              <a:t>First line of text</a:t>
            </a:r>
          </a:p>
          <a:p>
            <a:pPr lvl="1"/>
            <a:r>
              <a:rPr lang="en-US" dirty="0"/>
              <a:t>Bullet point</a:t>
            </a:r>
          </a:p>
          <a:p>
            <a:pPr lvl="2"/>
            <a:r>
              <a:rPr lang="en-US" dirty="0"/>
              <a:t>Detail</a:t>
            </a:r>
          </a:p>
          <a:p>
            <a:pPr lvl="3"/>
            <a:r>
              <a:rPr lang="en-US" dirty="0"/>
              <a:t>Detail</a:t>
            </a:r>
          </a:p>
          <a:p>
            <a:pPr lvl="4"/>
            <a:r>
              <a:rPr lang="en-US" dirty="0"/>
              <a:t>Detail</a:t>
            </a:r>
          </a:p>
        </p:txBody>
      </p:sp>
      <p:sp>
        <p:nvSpPr>
          <p:cNvPr id="15" name="Text Placeholder 3">
            <a:extLst>
              <a:ext uri="{FF2B5EF4-FFF2-40B4-BE49-F238E27FC236}">
                <a16:creationId xmlns:a16="http://schemas.microsoft.com/office/drawing/2014/main" id="{1AE21441-9202-6846-86F2-88318461B9F3}"/>
              </a:ext>
            </a:extLst>
          </p:cNvPr>
          <p:cNvSpPr>
            <a:spLocks noGrp="1"/>
          </p:cNvSpPr>
          <p:nvPr>
            <p:ph type="body" sz="quarter" idx="41" hasCustomPrompt="1"/>
          </p:nvPr>
        </p:nvSpPr>
        <p:spPr>
          <a:xfrm>
            <a:off x="9042401" y="4222870"/>
            <a:ext cx="2629239" cy="1669932"/>
          </a:xfrm>
        </p:spPr>
        <p:txBody>
          <a:bodyPr>
            <a:normAutofit/>
          </a:bodyPr>
          <a:lstStyle>
            <a:lvl1pPr algn="l">
              <a:defRPr sz="2133" b="0" i="0" cap="none" baseline="0">
                <a:solidFill>
                  <a:schemeClr val="tx1"/>
                </a:solidFill>
                <a:latin typeface="+mn-lt"/>
                <a:ea typeface="Helvetica Neue" panose="02000503000000020004" pitchFamily="2" charset="0"/>
                <a:cs typeface="Helvetica Neue" panose="02000503000000020004" pitchFamily="2" charset="0"/>
              </a:defRPr>
            </a:lvl1pPr>
            <a:lvl2pPr>
              <a:defRPr/>
            </a:lvl2pPr>
            <a:lvl3pPr>
              <a:defRPr/>
            </a:lvl3pPr>
            <a:lvl4pPr>
              <a:defRPr/>
            </a:lvl4pPr>
            <a:lvl5pPr>
              <a:defRPr/>
            </a:lvl5pPr>
          </a:lstStyle>
          <a:p>
            <a:pPr lvl="0"/>
            <a:r>
              <a:rPr lang="en-US" dirty="0"/>
              <a:t>First line of text</a:t>
            </a:r>
          </a:p>
          <a:p>
            <a:pPr lvl="1"/>
            <a:r>
              <a:rPr lang="en-US" dirty="0"/>
              <a:t>Bullet point</a:t>
            </a:r>
          </a:p>
          <a:p>
            <a:pPr lvl="2"/>
            <a:r>
              <a:rPr lang="en-US" dirty="0"/>
              <a:t>Detail</a:t>
            </a:r>
          </a:p>
          <a:p>
            <a:pPr lvl="3"/>
            <a:r>
              <a:rPr lang="en-US" dirty="0"/>
              <a:t>Detail</a:t>
            </a:r>
          </a:p>
          <a:p>
            <a:pPr lvl="4"/>
            <a:r>
              <a:rPr lang="en-US" dirty="0"/>
              <a:t>Detail</a:t>
            </a:r>
          </a:p>
        </p:txBody>
      </p:sp>
    </p:spTree>
    <p:extLst>
      <p:ext uri="{BB962C8B-B14F-4D97-AF65-F5344CB8AC3E}">
        <p14:creationId xmlns:p14="http://schemas.microsoft.com/office/powerpoint/2010/main" val="2112222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6_Text and tab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595484-053A-3441-A37F-BB98D92E7892}"/>
              </a:ext>
            </a:extLst>
          </p:cNvPr>
          <p:cNvSpPr>
            <a:spLocks noGrp="1"/>
          </p:cNvSpPr>
          <p:nvPr>
            <p:ph type="title" hasCustomPrompt="1"/>
          </p:nvPr>
        </p:nvSpPr>
        <p:spPr>
          <a:xfrm>
            <a:off x="493842" y="106773"/>
            <a:ext cx="11176879" cy="1038225"/>
          </a:xfrm>
        </p:spPr>
        <p:txBody>
          <a:bodyPr/>
          <a:lstStyle>
            <a:lvl1pPr>
              <a:defRPr>
                <a:solidFill>
                  <a:schemeClr val="tx1"/>
                </a:solidFill>
              </a:defRPr>
            </a:lvl1pPr>
          </a:lstStyle>
          <a:p>
            <a:r>
              <a:rPr lang="en-US" dirty="0"/>
              <a:t>Page Title</a:t>
            </a:r>
          </a:p>
        </p:txBody>
      </p:sp>
      <p:sp>
        <p:nvSpPr>
          <p:cNvPr id="7" name="Text Placeholder 6">
            <a:extLst>
              <a:ext uri="{FF2B5EF4-FFF2-40B4-BE49-F238E27FC236}">
                <a16:creationId xmlns:a16="http://schemas.microsoft.com/office/drawing/2014/main" id="{B32BEFB1-1A0B-544C-A79D-0025EEC47681}"/>
              </a:ext>
            </a:extLst>
          </p:cNvPr>
          <p:cNvSpPr>
            <a:spLocks noGrp="1"/>
          </p:cNvSpPr>
          <p:nvPr>
            <p:ph type="body" sz="quarter" idx="11" hasCustomPrompt="1"/>
          </p:nvPr>
        </p:nvSpPr>
        <p:spPr>
          <a:xfrm>
            <a:off x="493841" y="1485900"/>
            <a:ext cx="3464827" cy="441483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First line of text</a:t>
            </a:r>
          </a:p>
          <a:p>
            <a:pPr lvl="1"/>
            <a:r>
              <a:rPr lang="en-US" dirty="0"/>
              <a:t>Bullet point</a:t>
            </a:r>
          </a:p>
          <a:p>
            <a:pPr lvl="2"/>
            <a:r>
              <a:rPr lang="en-US" dirty="0"/>
              <a:t>Detail</a:t>
            </a:r>
          </a:p>
          <a:p>
            <a:pPr lvl="3"/>
            <a:r>
              <a:rPr lang="en-US" dirty="0"/>
              <a:t>Detail</a:t>
            </a:r>
          </a:p>
          <a:p>
            <a:pPr lvl="4"/>
            <a:r>
              <a:rPr lang="en-US" dirty="0"/>
              <a:t>Detail</a:t>
            </a:r>
          </a:p>
        </p:txBody>
      </p:sp>
      <p:sp>
        <p:nvSpPr>
          <p:cNvPr id="4" name="Table Placeholder 3">
            <a:extLst>
              <a:ext uri="{FF2B5EF4-FFF2-40B4-BE49-F238E27FC236}">
                <a16:creationId xmlns:a16="http://schemas.microsoft.com/office/drawing/2014/main" id="{6659C402-45CB-2846-AA17-24DDFD7CDD8D}"/>
              </a:ext>
            </a:extLst>
          </p:cNvPr>
          <p:cNvSpPr>
            <a:spLocks noGrp="1"/>
          </p:cNvSpPr>
          <p:nvPr>
            <p:ph type="tbl" sz="quarter" idx="12"/>
          </p:nvPr>
        </p:nvSpPr>
        <p:spPr>
          <a:xfrm>
            <a:off x="4197533" y="1485900"/>
            <a:ext cx="7473633" cy="4414839"/>
          </a:xfrm>
        </p:spPr>
        <p:txBody>
          <a:bodyPr/>
          <a:lstStyle>
            <a:lvl1pPr>
              <a:defRPr>
                <a:solidFill>
                  <a:schemeClr val="tx1"/>
                </a:solidFill>
              </a:defRPr>
            </a:lvl1pPr>
          </a:lstStyle>
          <a:p>
            <a:r>
              <a:rPr lang="en-US" smtClean="0"/>
              <a:t>Click icon to add table</a:t>
            </a:r>
            <a:endParaRPr lang="en-US" dirty="0"/>
          </a:p>
        </p:txBody>
      </p:sp>
      <p:sp>
        <p:nvSpPr>
          <p:cNvPr id="6" name="Footer Placeholder 5"/>
          <p:cNvSpPr>
            <a:spLocks noGrp="1"/>
          </p:cNvSpPr>
          <p:nvPr>
            <p:ph type="ftr" sz="quarter" idx="13"/>
          </p:nvPr>
        </p:nvSpPr>
        <p:spPr>
          <a:xfrm>
            <a:off x="1071155" y="6215064"/>
            <a:ext cx="8436851" cy="365125"/>
          </a:xfrm>
        </p:spPr>
        <p:txBody>
          <a:bodyPr/>
          <a:lstStyle/>
          <a:p>
            <a:endParaRPr lang="en-US"/>
          </a:p>
        </p:txBody>
      </p:sp>
      <p:sp>
        <p:nvSpPr>
          <p:cNvPr id="10" name="Slide Number Placeholder 9"/>
          <p:cNvSpPr>
            <a:spLocks noGrp="1"/>
          </p:cNvSpPr>
          <p:nvPr>
            <p:ph type="sldNum" sz="quarter" idx="14"/>
          </p:nvPr>
        </p:nvSpPr>
        <p:spPr/>
        <p:txBody>
          <a:bodyPr/>
          <a:lstStyle/>
          <a:p>
            <a:fld id="{B49DE3BD-BC9D-40E3-8756-339EE75789CD}" type="slidenum">
              <a:rPr lang="en-US" smtClean="0"/>
              <a:t>‹#›</a:t>
            </a:fld>
            <a:endParaRPr lang="en-US"/>
          </a:p>
        </p:txBody>
      </p:sp>
    </p:spTree>
    <p:extLst>
      <p:ext uri="{BB962C8B-B14F-4D97-AF65-F5344CB8AC3E}">
        <p14:creationId xmlns:p14="http://schemas.microsoft.com/office/powerpoint/2010/main" val="4128576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7_Text and video or me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595484-053A-3441-A37F-BB98D92E7892}"/>
              </a:ext>
            </a:extLst>
          </p:cNvPr>
          <p:cNvSpPr>
            <a:spLocks noGrp="1"/>
          </p:cNvSpPr>
          <p:nvPr>
            <p:ph type="title" hasCustomPrompt="1"/>
          </p:nvPr>
        </p:nvSpPr>
        <p:spPr>
          <a:xfrm>
            <a:off x="493842" y="119170"/>
            <a:ext cx="11176879" cy="1038225"/>
          </a:xfrm>
        </p:spPr>
        <p:txBody>
          <a:bodyPr/>
          <a:lstStyle>
            <a:lvl1pPr>
              <a:defRPr>
                <a:solidFill>
                  <a:schemeClr val="tx1"/>
                </a:solidFill>
              </a:defRPr>
            </a:lvl1pPr>
          </a:lstStyle>
          <a:p>
            <a:r>
              <a:rPr lang="en-US" dirty="0"/>
              <a:t>Page Title</a:t>
            </a:r>
          </a:p>
        </p:txBody>
      </p:sp>
      <p:sp>
        <p:nvSpPr>
          <p:cNvPr id="7" name="Text Placeholder 6">
            <a:extLst>
              <a:ext uri="{FF2B5EF4-FFF2-40B4-BE49-F238E27FC236}">
                <a16:creationId xmlns:a16="http://schemas.microsoft.com/office/drawing/2014/main" id="{B32BEFB1-1A0B-544C-A79D-0025EEC47681}"/>
              </a:ext>
            </a:extLst>
          </p:cNvPr>
          <p:cNvSpPr>
            <a:spLocks noGrp="1"/>
          </p:cNvSpPr>
          <p:nvPr>
            <p:ph type="body" sz="quarter" idx="11" hasCustomPrompt="1"/>
          </p:nvPr>
        </p:nvSpPr>
        <p:spPr>
          <a:xfrm>
            <a:off x="493841" y="1485900"/>
            <a:ext cx="3464827" cy="441483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First line of text</a:t>
            </a:r>
          </a:p>
          <a:p>
            <a:pPr lvl="1"/>
            <a:r>
              <a:rPr lang="en-US" dirty="0"/>
              <a:t>Bullet point</a:t>
            </a:r>
          </a:p>
          <a:p>
            <a:pPr lvl="2"/>
            <a:r>
              <a:rPr lang="en-US" dirty="0"/>
              <a:t>Detail</a:t>
            </a:r>
          </a:p>
          <a:p>
            <a:pPr lvl="3"/>
            <a:r>
              <a:rPr lang="en-US" dirty="0"/>
              <a:t>Detail</a:t>
            </a:r>
          </a:p>
          <a:p>
            <a:pPr lvl="4"/>
            <a:r>
              <a:rPr lang="en-US" dirty="0"/>
              <a:t>Detail</a:t>
            </a:r>
          </a:p>
        </p:txBody>
      </p:sp>
      <p:sp>
        <p:nvSpPr>
          <p:cNvPr id="6" name="Media Placeholder 5">
            <a:extLst>
              <a:ext uri="{FF2B5EF4-FFF2-40B4-BE49-F238E27FC236}">
                <a16:creationId xmlns:a16="http://schemas.microsoft.com/office/drawing/2014/main" id="{E4E7DB77-9088-2B40-B631-22A873F610E8}"/>
              </a:ext>
            </a:extLst>
          </p:cNvPr>
          <p:cNvSpPr>
            <a:spLocks noGrp="1"/>
          </p:cNvSpPr>
          <p:nvPr>
            <p:ph type="media" sz="quarter" idx="12"/>
          </p:nvPr>
        </p:nvSpPr>
        <p:spPr>
          <a:xfrm>
            <a:off x="4136573" y="1485900"/>
            <a:ext cx="7534593" cy="4414839"/>
          </a:xfrm>
        </p:spPr>
        <p:txBody>
          <a:bodyPr/>
          <a:lstStyle>
            <a:lvl1pPr>
              <a:defRPr>
                <a:solidFill>
                  <a:schemeClr val="tx1"/>
                </a:solidFill>
              </a:defRPr>
            </a:lvl1pPr>
          </a:lstStyle>
          <a:p>
            <a:r>
              <a:rPr lang="en-US" smtClean="0"/>
              <a:t>Click icon to add media</a:t>
            </a:r>
            <a:endParaRPr lang="en-US" dirty="0"/>
          </a:p>
        </p:txBody>
      </p:sp>
      <p:sp>
        <p:nvSpPr>
          <p:cNvPr id="4" name="Footer Placeholder 3"/>
          <p:cNvSpPr>
            <a:spLocks noGrp="1"/>
          </p:cNvSpPr>
          <p:nvPr>
            <p:ph type="ftr" sz="quarter" idx="13"/>
          </p:nvPr>
        </p:nvSpPr>
        <p:spPr>
          <a:xfrm>
            <a:off x="1071155" y="6215064"/>
            <a:ext cx="8401767" cy="365125"/>
          </a:xfrm>
        </p:spPr>
        <p:txBody>
          <a:bodyPr/>
          <a:lstStyle/>
          <a:p>
            <a:endParaRPr lang="en-US"/>
          </a:p>
        </p:txBody>
      </p:sp>
      <p:sp>
        <p:nvSpPr>
          <p:cNvPr id="10" name="Slide Number Placeholder 9"/>
          <p:cNvSpPr>
            <a:spLocks noGrp="1"/>
          </p:cNvSpPr>
          <p:nvPr>
            <p:ph type="sldNum" sz="quarter" idx="14"/>
          </p:nvPr>
        </p:nvSpPr>
        <p:spPr/>
        <p:txBody>
          <a:bodyPr/>
          <a:lstStyle/>
          <a:p>
            <a:fld id="{B49DE3BD-BC9D-40E3-8756-339EE75789CD}" type="slidenum">
              <a:rPr lang="en-US" smtClean="0"/>
              <a:t>‹#›</a:t>
            </a:fld>
            <a:endParaRPr lang="en-US"/>
          </a:p>
        </p:txBody>
      </p:sp>
    </p:spTree>
    <p:extLst>
      <p:ext uri="{BB962C8B-B14F-4D97-AF65-F5344CB8AC3E}">
        <p14:creationId xmlns:p14="http://schemas.microsoft.com/office/powerpoint/2010/main" val="1626971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8_Smart art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595484-053A-3441-A37F-BB98D92E7892}"/>
              </a:ext>
            </a:extLst>
          </p:cNvPr>
          <p:cNvSpPr>
            <a:spLocks noGrp="1"/>
          </p:cNvSpPr>
          <p:nvPr>
            <p:ph type="title" hasCustomPrompt="1"/>
          </p:nvPr>
        </p:nvSpPr>
        <p:spPr>
          <a:xfrm>
            <a:off x="514351" y="125036"/>
            <a:ext cx="11176879" cy="1038225"/>
          </a:xfrm>
        </p:spPr>
        <p:txBody>
          <a:bodyPr/>
          <a:lstStyle>
            <a:lvl1pPr>
              <a:defRPr>
                <a:solidFill>
                  <a:schemeClr val="tx1"/>
                </a:solidFill>
              </a:defRPr>
            </a:lvl1pPr>
          </a:lstStyle>
          <a:p>
            <a:r>
              <a:rPr lang="en-US" dirty="0"/>
              <a:t>Page Title</a:t>
            </a:r>
          </a:p>
        </p:txBody>
      </p:sp>
      <p:sp>
        <p:nvSpPr>
          <p:cNvPr id="7" name="Text Placeholder 6">
            <a:extLst>
              <a:ext uri="{FF2B5EF4-FFF2-40B4-BE49-F238E27FC236}">
                <a16:creationId xmlns:a16="http://schemas.microsoft.com/office/drawing/2014/main" id="{B32BEFB1-1A0B-544C-A79D-0025EEC47681}"/>
              </a:ext>
            </a:extLst>
          </p:cNvPr>
          <p:cNvSpPr>
            <a:spLocks noGrp="1"/>
          </p:cNvSpPr>
          <p:nvPr>
            <p:ph type="body" sz="quarter" idx="11" hasCustomPrompt="1"/>
          </p:nvPr>
        </p:nvSpPr>
        <p:spPr>
          <a:xfrm>
            <a:off x="8839199" y="1485900"/>
            <a:ext cx="2831583" cy="4414839"/>
          </a:xfrm>
        </p:spPr>
        <p:txBody>
          <a:bodyPr/>
          <a:lstStyle>
            <a:lvl1pPr>
              <a:defRPr>
                <a:solidFill>
                  <a:schemeClr val="tx1"/>
                </a:solidFill>
              </a:defRPr>
            </a:lvl1pPr>
            <a:lvl2pPr>
              <a:defRPr sz="16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First line of text</a:t>
            </a:r>
          </a:p>
          <a:p>
            <a:pPr lvl="1"/>
            <a:r>
              <a:rPr lang="en-US" dirty="0"/>
              <a:t>Bullet point</a:t>
            </a:r>
          </a:p>
          <a:p>
            <a:pPr lvl="2"/>
            <a:r>
              <a:rPr lang="en-US" dirty="0"/>
              <a:t>Detail</a:t>
            </a:r>
          </a:p>
          <a:p>
            <a:pPr lvl="3"/>
            <a:r>
              <a:rPr lang="en-US" dirty="0"/>
              <a:t>Detail</a:t>
            </a:r>
          </a:p>
          <a:p>
            <a:pPr lvl="4"/>
            <a:r>
              <a:rPr lang="en-US" dirty="0"/>
              <a:t>Detail</a:t>
            </a:r>
          </a:p>
        </p:txBody>
      </p:sp>
      <p:sp>
        <p:nvSpPr>
          <p:cNvPr id="4" name="SmartArt Placeholder 3">
            <a:extLst>
              <a:ext uri="{FF2B5EF4-FFF2-40B4-BE49-F238E27FC236}">
                <a16:creationId xmlns:a16="http://schemas.microsoft.com/office/drawing/2014/main" id="{780F30C0-F2C7-7A4C-BB67-2A96BA3B7BD0}"/>
              </a:ext>
            </a:extLst>
          </p:cNvPr>
          <p:cNvSpPr>
            <a:spLocks noGrp="1"/>
          </p:cNvSpPr>
          <p:nvPr>
            <p:ph type="dgm" sz="quarter" idx="12"/>
          </p:nvPr>
        </p:nvSpPr>
        <p:spPr>
          <a:xfrm>
            <a:off x="493907" y="1485900"/>
            <a:ext cx="8144996" cy="4414839"/>
          </a:xfrm>
        </p:spPr>
        <p:txBody>
          <a:bodyPr>
            <a:normAutofit/>
          </a:bodyPr>
          <a:lstStyle>
            <a:lvl1pPr>
              <a:defRPr sz="1600">
                <a:solidFill>
                  <a:schemeClr val="tx1"/>
                </a:solidFill>
              </a:defRPr>
            </a:lvl1pPr>
          </a:lstStyle>
          <a:p>
            <a:r>
              <a:rPr lang="en-US" smtClean="0"/>
              <a:t>Click icon to add SmartArt graphic</a:t>
            </a:r>
            <a:endParaRPr lang="en-US" dirty="0"/>
          </a:p>
        </p:txBody>
      </p:sp>
      <p:sp>
        <p:nvSpPr>
          <p:cNvPr id="6" name="Footer Placeholder 5"/>
          <p:cNvSpPr>
            <a:spLocks noGrp="1"/>
          </p:cNvSpPr>
          <p:nvPr>
            <p:ph type="ftr" sz="quarter" idx="13"/>
          </p:nvPr>
        </p:nvSpPr>
        <p:spPr>
          <a:xfrm>
            <a:off x="1071155" y="6215064"/>
            <a:ext cx="8384224" cy="365125"/>
          </a:xfrm>
        </p:spPr>
        <p:txBody>
          <a:bodyPr/>
          <a:lstStyle/>
          <a:p>
            <a:endParaRPr lang="en-US"/>
          </a:p>
        </p:txBody>
      </p:sp>
      <p:sp>
        <p:nvSpPr>
          <p:cNvPr id="10" name="Slide Number Placeholder 9"/>
          <p:cNvSpPr>
            <a:spLocks noGrp="1"/>
          </p:cNvSpPr>
          <p:nvPr>
            <p:ph type="sldNum" sz="quarter" idx="14"/>
          </p:nvPr>
        </p:nvSpPr>
        <p:spPr/>
        <p:txBody>
          <a:bodyPr/>
          <a:lstStyle/>
          <a:p>
            <a:fld id="{B49DE3BD-BC9D-40E3-8756-339EE75789CD}" type="slidenum">
              <a:rPr lang="en-US" smtClean="0"/>
              <a:t>‹#›</a:t>
            </a:fld>
            <a:endParaRPr lang="en-US"/>
          </a:p>
        </p:txBody>
      </p:sp>
    </p:spTree>
    <p:extLst>
      <p:ext uri="{BB962C8B-B14F-4D97-AF65-F5344CB8AC3E}">
        <p14:creationId xmlns:p14="http://schemas.microsoft.com/office/powerpoint/2010/main" val="1126477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3907" y="103892"/>
            <a:ext cx="11176879" cy="1049333"/>
          </a:xfrm>
          <a:prstGeom prst="rect">
            <a:avLst/>
          </a:prstGeom>
        </p:spPr>
        <p:txBody>
          <a:bodyPr vert="horz" lIns="0" tIns="0" rIns="0" bIns="0" rtlCol="0" anchor="b">
            <a:normAutofit/>
          </a:bodyPr>
          <a:lstStyle/>
          <a:p>
            <a:r>
              <a:rPr lang="en-US" dirty="0"/>
              <a:t>Page Title</a:t>
            </a:r>
          </a:p>
        </p:txBody>
      </p:sp>
      <p:sp>
        <p:nvSpPr>
          <p:cNvPr id="3" name="Text Placeholder 2"/>
          <p:cNvSpPr>
            <a:spLocks noGrp="1"/>
          </p:cNvSpPr>
          <p:nvPr>
            <p:ph type="body" idx="1"/>
          </p:nvPr>
        </p:nvSpPr>
        <p:spPr>
          <a:xfrm>
            <a:off x="493907" y="1480458"/>
            <a:ext cx="11176879" cy="4458788"/>
          </a:xfrm>
          <a:prstGeom prst="rect">
            <a:avLst/>
          </a:prstGeom>
        </p:spPr>
        <p:txBody>
          <a:bodyPr vert="horz" lIns="0" tIns="0" rIns="0" bIns="0" rtlCol="0">
            <a:normAutofit/>
          </a:bodyPr>
          <a:lstStyle/>
          <a:p>
            <a:pPr lvl="0"/>
            <a:r>
              <a:rPr lang="en-US" dirty="0"/>
              <a:t>First line of text</a:t>
            </a:r>
          </a:p>
          <a:p>
            <a:pPr lvl="1"/>
            <a:r>
              <a:rPr lang="en-US" dirty="0"/>
              <a:t>Bullet point</a:t>
            </a:r>
          </a:p>
          <a:p>
            <a:pPr lvl="2"/>
            <a:r>
              <a:rPr lang="en-US" dirty="0"/>
              <a:t>Detail</a:t>
            </a:r>
          </a:p>
          <a:p>
            <a:pPr lvl="3"/>
            <a:r>
              <a:rPr lang="en-US" dirty="0"/>
              <a:t>Detail</a:t>
            </a:r>
          </a:p>
          <a:p>
            <a:pPr lvl="4"/>
            <a:r>
              <a:rPr lang="en-US" dirty="0"/>
              <a:t>Detail</a:t>
            </a:r>
          </a:p>
          <a:p>
            <a:pPr lvl="2"/>
            <a:endParaRPr lang="en-US" dirty="0"/>
          </a:p>
        </p:txBody>
      </p:sp>
      <p:sp>
        <p:nvSpPr>
          <p:cNvPr id="22" name="Footer Placeholder 21" title="Name of department, division, team, unit">
            <a:extLst>
              <a:ext uri="{FF2B5EF4-FFF2-40B4-BE49-F238E27FC236}">
                <a16:creationId xmlns:a16="http://schemas.microsoft.com/office/drawing/2014/main" id="{00DE4C75-8361-564B-BC8D-371C2210990A}"/>
              </a:ext>
            </a:extLst>
          </p:cNvPr>
          <p:cNvSpPr>
            <a:spLocks noGrp="1"/>
          </p:cNvSpPr>
          <p:nvPr>
            <p:ph type="ftr" sz="quarter" idx="3"/>
          </p:nvPr>
        </p:nvSpPr>
        <p:spPr>
          <a:xfrm>
            <a:off x="1071155" y="6215064"/>
            <a:ext cx="8336253" cy="365125"/>
          </a:xfrm>
          <a:prstGeom prst="rect">
            <a:avLst/>
          </a:prstGeom>
        </p:spPr>
        <p:txBody>
          <a:bodyPr vert="horz" lIns="0" tIns="0" rIns="0" bIns="0" rtlCol="0" anchor="ctr"/>
          <a:lstStyle>
            <a:lvl1pPr algn="l">
              <a:defRPr sz="1300" b="0" cap="none" spc="51"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endParaRPr lang="en-US"/>
          </a:p>
        </p:txBody>
      </p:sp>
      <p:sp>
        <p:nvSpPr>
          <p:cNvPr id="23" name="Slide Number Placeholder 22">
            <a:extLst>
              <a:ext uri="{FF2B5EF4-FFF2-40B4-BE49-F238E27FC236}">
                <a16:creationId xmlns:a16="http://schemas.microsoft.com/office/drawing/2014/main" id="{36D7D0E3-AD13-2741-AB86-DF599B06A9B7}"/>
              </a:ext>
            </a:extLst>
          </p:cNvPr>
          <p:cNvSpPr>
            <a:spLocks noGrp="1"/>
          </p:cNvSpPr>
          <p:nvPr>
            <p:ph type="sldNum" sz="quarter" idx="4"/>
          </p:nvPr>
        </p:nvSpPr>
        <p:spPr>
          <a:xfrm>
            <a:off x="235132" y="6215064"/>
            <a:ext cx="670560" cy="365125"/>
          </a:xfrm>
          <a:prstGeom prst="rect">
            <a:avLst/>
          </a:prstGeom>
        </p:spPr>
        <p:txBody>
          <a:bodyPr vert="horz" lIns="0" tIns="0" rIns="0" bIns="0" rtlCol="0" anchor="ctr"/>
          <a:lstStyle>
            <a:lvl1pPr algn="l">
              <a:defRPr sz="1200">
                <a:solidFill>
                  <a:schemeClr val="accent1"/>
                </a:solidFill>
                <a:latin typeface="Arial" panose="020B0604020202020204" pitchFamily="34" charset="0"/>
                <a:ea typeface="Helvetica Neue" panose="02000503000000020004" pitchFamily="2" charset="0"/>
                <a:cs typeface="Arial" panose="020B0604020202020204" pitchFamily="34" charset="0"/>
              </a:defRPr>
            </a:lvl1pPr>
          </a:lstStyle>
          <a:p>
            <a:fld id="{B49DE3BD-BC9D-40E3-8756-339EE75789CD}" type="slidenum">
              <a:rPr lang="en-US" smtClean="0"/>
              <a:t>‹#›</a:t>
            </a:fld>
            <a:endParaRPr lang="en-US"/>
          </a:p>
        </p:txBody>
      </p:sp>
    </p:spTree>
    <p:extLst>
      <p:ext uri="{BB962C8B-B14F-4D97-AF65-F5344CB8AC3E}">
        <p14:creationId xmlns:p14="http://schemas.microsoft.com/office/powerpoint/2010/main" val="42291099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172" rtl="0" eaLnBrk="1" latinLnBrk="0" hangingPunct="1">
        <a:lnSpc>
          <a:spcPct val="100000"/>
        </a:lnSpc>
        <a:spcBef>
          <a:spcPct val="0"/>
        </a:spcBef>
        <a:buNone/>
        <a:defRPr lang="en-US" sz="3200" b="1" i="0" kern="1200" spc="67" baseline="0">
          <a:solidFill>
            <a:schemeClr val="tx1"/>
          </a:solidFill>
          <a:latin typeface="Arial" panose="020B0604020202020204" pitchFamily="34" charset="0"/>
          <a:ea typeface="Arial" panose="020B0604020202020204" pitchFamily="34" charset="0"/>
          <a:cs typeface="Arial" panose="020B0604020202020204" pitchFamily="34" charset="0"/>
        </a:defRPr>
      </a:lvl1pPr>
    </p:titleStyle>
    <p:bodyStyle>
      <a:lvl1pPr marL="0" indent="0" algn="l" defTabSz="914172" rtl="0" eaLnBrk="1" latinLnBrk="0" hangingPunct="1">
        <a:lnSpc>
          <a:spcPct val="90000"/>
        </a:lnSpc>
        <a:spcBef>
          <a:spcPts val="1000"/>
        </a:spcBef>
        <a:buFont typeface="Arial" panose="020B0604020202020204" pitchFamily="34" charset="0"/>
        <a:buNone/>
        <a:defRPr lang="en-US" sz="2133" b="1" i="0" kern="1200" spc="25" baseline="0" dirty="0" smtClean="0">
          <a:solidFill>
            <a:schemeClr val="tx1"/>
          </a:solidFill>
          <a:effectLst/>
          <a:latin typeface="Arial" panose="020B0604020202020204" pitchFamily="34" charset="0"/>
          <a:ea typeface="+mn-ea"/>
          <a:cs typeface="Arial" panose="020B0604020202020204" pitchFamily="34" charset="0"/>
        </a:defRPr>
      </a:lvl1pPr>
      <a:lvl2pPr marL="685675" indent="-228589" algn="l" defTabSz="914172" rtl="0" eaLnBrk="1" latinLnBrk="0" hangingPunct="1">
        <a:lnSpc>
          <a:spcPct val="90000"/>
        </a:lnSpc>
        <a:spcBef>
          <a:spcPts val="500"/>
        </a:spcBef>
        <a:buFont typeface="Arial" panose="020B0604020202020204" pitchFamily="34" charset="0"/>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2pPr>
      <a:lvl3pPr marL="1142761" indent="-228589" algn="l" defTabSz="914172" rtl="0" eaLnBrk="1" latinLnBrk="0" hangingPunct="1">
        <a:lnSpc>
          <a:spcPct val="90000"/>
        </a:lnSpc>
        <a:spcBef>
          <a:spcPts val="500"/>
        </a:spcBef>
        <a:buFont typeface=".AppleSystemUIFont"/>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3pPr>
      <a:lvl4pPr marL="1599847" indent="-228589" algn="l" defTabSz="914172" rtl="0" eaLnBrk="1" latinLnBrk="0" hangingPunct="1">
        <a:lnSpc>
          <a:spcPct val="90000"/>
        </a:lnSpc>
        <a:spcBef>
          <a:spcPts val="500"/>
        </a:spcBef>
        <a:buFont typeface="Wingdings" pitchFamily="2" charset="2"/>
        <a:buChar char="§"/>
        <a:defRPr lang="en-US" sz="1600" b="0" i="0" kern="1200" spc="25" baseline="0" dirty="0" smtClean="0">
          <a:solidFill>
            <a:schemeClr val="tx1"/>
          </a:solidFill>
          <a:effectLst/>
          <a:latin typeface="Arial" panose="020B0604020202020204" pitchFamily="34" charset="0"/>
          <a:ea typeface="+mn-ea"/>
          <a:cs typeface="Arial" panose="020B0604020202020204" pitchFamily="34" charset="0"/>
        </a:defRPr>
      </a:lvl4pPr>
      <a:lvl5pPr marL="1828344" indent="0" algn="l" defTabSz="914172" rtl="0" eaLnBrk="1" latinLnBrk="0" hangingPunct="1">
        <a:lnSpc>
          <a:spcPct val="90000"/>
        </a:lnSpc>
        <a:spcBef>
          <a:spcPts val="500"/>
        </a:spcBef>
        <a:buFont typeface="Arial" panose="020B0604020202020204" pitchFamily="34" charset="0"/>
        <a:buNone/>
        <a:defRPr lang="en-US" sz="1200" b="0" i="0" kern="1200" dirty="0">
          <a:solidFill>
            <a:schemeClr val="tx1"/>
          </a:solidFill>
          <a:effectLst/>
          <a:latin typeface="Arial" panose="020B0604020202020204" pitchFamily="34" charset="0"/>
          <a:ea typeface="+mn-ea"/>
          <a:cs typeface="Arial" panose="020B0604020202020204" pitchFamily="34" charset="0"/>
        </a:defRPr>
      </a:lvl5pPr>
      <a:lvl6pPr marL="2513972"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8"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4"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0"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7"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8" algn="l" defTabSz="914172" rtl="0" eaLnBrk="1" latinLnBrk="0" hangingPunct="1">
        <a:defRPr sz="1800" kern="1200">
          <a:solidFill>
            <a:schemeClr val="tx1"/>
          </a:solidFill>
          <a:latin typeface="+mn-lt"/>
          <a:ea typeface="+mn-ea"/>
          <a:cs typeface="+mn-cs"/>
        </a:defRPr>
      </a:lvl4pPr>
      <a:lvl5pPr marL="1828344" algn="l" defTabSz="914172" rtl="0" eaLnBrk="1" latinLnBrk="0" hangingPunct="1">
        <a:defRPr sz="1800" kern="1200">
          <a:solidFill>
            <a:schemeClr val="tx1"/>
          </a:solidFill>
          <a:latin typeface="+mn-lt"/>
          <a:ea typeface="+mn-ea"/>
          <a:cs typeface="+mn-cs"/>
        </a:defRPr>
      </a:lvl5pPr>
      <a:lvl6pPr marL="2285430"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7" algn="l" defTabSz="91417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837261" y="365126"/>
            <a:ext cx="10517481"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9494" tIns="54760" rIns="109494" bIns="54760" numCol="1" anchor="ctr" anchorCtr="0" compatLnSpc="1">
            <a:prstTxWarp prst="textNoShape">
              <a:avLst/>
            </a:prstTxWarp>
          </a:bodyPr>
          <a:lstStyle/>
          <a:p>
            <a:pPr lvl="0"/>
            <a:r>
              <a:rPr lang="en-US" altLang="en-US" smtClean="0"/>
              <a:t>Click to edit Master title style</a:t>
            </a:r>
          </a:p>
        </p:txBody>
      </p:sp>
      <p:sp>
        <p:nvSpPr>
          <p:cNvPr id="5123" name="Text Placeholder 2"/>
          <p:cNvSpPr>
            <a:spLocks noGrp="1"/>
          </p:cNvSpPr>
          <p:nvPr>
            <p:ph type="body" idx="1"/>
          </p:nvPr>
        </p:nvSpPr>
        <p:spPr bwMode="auto">
          <a:xfrm>
            <a:off x="837261" y="1825625"/>
            <a:ext cx="10517481"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9494" tIns="54760" rIns="109494" bIns="5476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7260" y="6356351"/>
            <a:ext cx="2743200" cy="365125"/>
          </a:xfrm>
          <a:prstGeom prst="rect">
            <a:avLst/>
          </a:prstGeom>
        </p:spPr>
        <p:txBody>
          <a:bodyPr vert="horz" lIns="109494" tIns="54760" rIns="109494" bIns="54760" rtlCol="0" anchor="ctr"/>
          <a:lstStyle>
            <a:lvl1pPr algn="l" defTabSz="821236" eaLnBrk="1" fontAlgn="auto" hangingPunct="1">
              <a:spcBef>
                <a:spcPts val="0"/>
              </a:spcBef>
              <a:spcAft>
                <a:spcPts val="0"/>
              </a:spcAft>
              <a:defRPr sz="1100">
                <a:solidFill>
                  <a:prstClr val="black">
                    <a:tint val="75000"/>
                  </a:prstClr>
                </a:solidFill>
                <a:latin typeface="Calibri" panose="020F0502020204030204"/>
                <a:ea typeface="+mn-ea"/>
              </a:defRPr>
            </a:lvl1pPr>
          </a:lstStyle>
          <a:p>
            <a:pPr>
              <a:defRPr/>
            </a:pPr>
            <a:fld id="{1549D165-7A80-48A3-A74A-01AFCB4CCD87}" type="datetimeFigureOut">
              <a:rPr lang="en-US"/>
              <a:pPr>
                <a:defRPr/>
              </a:pPr>
              <a:t>5/24/2023</a:t>
            </a:fld>
            <a:endParaRPr lang="en-US" dirty="0"/>
          </a:p>
        </p:txBody>
      </p:sp>
      <p:sp>
        <p:nvSpPr>
          <p:cNvPr id="5" name="Footer Placeholder 4"/>
          <p:cNvSpPr>
            <a:spLocks noGrp="1"/>
          </p:cNvSpPr>
          <p:nvPr>
            <p:ph type="ftr" sz="quarter" idx="3"/>
          </p:nvPr>
        </p:nvSpPr>
        <p:spPr>
          <a:xfrm>
            <a:off x="4039542" y="6356351"/>
            <a:ext cx="4114799" cy="365125"/>
          </a:xfrm>
          <a:prstGeom prst="rect">
            <a:avLst/>
          </a:prstGeom>
        </p:spPr>
        <p:txBody>
          <a:bodyPr vert="horz" lIns="109494" tIns="54760" rIns="109494" bIns="54760" rtlCol="0" anchor="ctr"/>
          <a:lstStyle>
            <a:lvl1pPr algn="ctr" defTabSz="821236" eaLnBrk="1" fontAlgn="auto" hangingPunct="1">
              <a:spcBef>
                <a:spcPts val="0"/>
              </a:spcBef>
              <a:spcAft>
                <a:spcPts val="0"/>
              </a:spcAft>
              <a:defRPr sz="1100">
                <a:solidFill>
                  <a:prstClr val="black">
                    <a:tint val="75000"/>
                  </a:prstClr>
                </a:solidFill>
                <a:latin typeface="Calibri" panose="020F0502020204030204"/>
                <a:ea typeface="+mn-ea"/>
              </a:defRPr>
            </a:lvl1pPr>
          </a:lstStyle>
          <a:p>
            <a:pPr>
              <a:defRPr/>
            </a:pPr>
            <a:endParaRPr lang="en-US"/>
          </a:p>
        </p:txBody>
      </p:sp>
      <p:sp>
        <p:nvSpPr>
          <p:cNvPr id="6" name="Slide Number Placeholder 5"/>
          <p:cNvSpPr>
            <a:spLocks noGrp="1"/>
          </p:cNvSpPr>
          <p:nvPr>
            <p:ph type="sldNum" sz="quarter" idx="4"/>
          </p:nvPr>
        </p:nvSpPr>
        <p:spPr>
          <a:xfrm>
            <a:off x="8611542" y="6356351"/>
            <a:ext cx="2743200" cy="365125"/>
          </a:xfrm>
          <a:prstGeom prst="rect">
            <a:avLst/>
          </a:prstGeom>
        </p:spPr>
        <p:txBody>
          <a:bodyPr vert="horz" wrap="square" lIns="109494" tIns="54760" rIns="109494" bIns="54760" numCol="1" anchor="ctr" anchorCtr="0" compatLnSpc="1">
            <a:prstTxWarp prst="textNoShape">
              <a:avLst/>
            </a:prstTxWarp>
          </a:bodyPr>
          <a:lstStyle>
            <a:lvl1pPr algn="r" defTabSz="820738" eaLnBrk="1" hangingPunct="1">
              <a:defRPr sz="1100">
                <a:solidFill>
                  <a:srgbClr val="898989"/>
                </a:solidFill>
                <a:latin typeface="Calibri" panose="020F0502020204030204" pitchFamily="34" charset="0"/>
                <a:ea typeface="ＭＳ Ｐゴシック" panose="020B0600070205080204" pitchFamily="34" charset="-128"/>
              </a:defRPr>
            </a:lvl1pPr>
          </a:lstStyle>
          <a:p>
            <a:pPr>
              <a:defRPr/>
            </a:pPr>
            <a:fld id="{8C3A075E-496E-4D6E-B577-A2A5FF106552}" type="slidenum">
              <a:rPr lang="en-US" altLang="en-US"/>
              <a:pPr>
                <a:defRPr/>
              </a:pPr>
              <a:t>‹#›</a:t>
            </a:fld>
            <a:endParaRPr lang="en-US" altLang="en-US"/>
          </a:p>
        </p:txBody>
      </p:sp>
    </p:spTree>
    <p:extLst>
      <p:ext uri="{BB962C8B-B14F-4D97-AF65-F5344CB8AC3E}">
        <p14:creationId xmlns:p14="http://schemas.microsoft.com/office/powerpoint/2010/main" val="42471211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820738" rtl="0" eaLnBrk="0" fontAlgn="base" hangingPunct="0">
        <a:lnSpc>
          <a:spcPct val="90000"/>
        </a:lnSpc>
        <a:spcBef>
          <a:spcPct val="0"/>
        </a:spcBef>
        <a:spcAft>
          <a:spcPct val="0"/>
        </a:spcAft>
        <a:defRPr sz="4000" kern="1200">
          <a:solidFill>
            <a:schemeClr val="tx1"/>
          </a:solidFill>
          <a:latin typeface="+mj-lt"/>
          <a:ea typeface="+mj-ea"/>
          <a:cs typeface="+mj-cs"/>
        </a:defRPr>
      </a:lvl1pPr>
      <a:lvl2pPr algn="l" defTabSz="820738" rtl="0" eaLnBrk="0" fontAlgn="base" hangingPunct="0">
        <a:lnSpc>
          <a:spcPct val="90000"/>
        </a:lnSpc>
        <a:spcBef>
          <a:spcPct val="0"/>
        </a:spcBef>
        <a:spcAft>
          <a:spcPct val="0"/>
        </a:spcAft>
        <a:defRPr sz="4000">
          <a:solidFill>
            <a:schemeClr val="tx1"/>
          </a:solidFill>
          <a:latin typeface="Calibri Light" pitchFamily="34" charset="0"/>
        </a:defRPr>
      </a:lvl2pPr>
      <a:lvl3pPr algn="l" defTabSz="820738" rtl="0" eaLnBrk="0" fontAlgn="base" hangingPunct="0">
        <a:lnSpc>
          <a:spcPct val="90000"/>
        </a:lnSpc>
        <a:spcBef>
          <a:spcPct val="0"/>
        </a:spcBef>
        <a:spcAft>
          <a:spcPct val="0"/>
        </a:spcAft>
        <a:defRPr sz="4000">
          <a:solidFill>
            <a:schemeClr val="tx1"/>
          </a:solidFill>
          <a:latin typeface="Calibri Light" pitchFamily="34" charset="0"/>
        </a:defRPr>
      </a:lvl3pPr>
      <a:lvl4pPr algn="l" defTabSz="820738" rtl="0" eaLnBrk="0" fontAlgn="base" hangingPunct="0">
        <a:lnSpc>
          <a:spcPct val="90000"/>
        </a:lnSpc>
        <a:spcBef>
          <a:spcPct val="0"/>
        </a:spcBef>
        <a:spcAft>
          <a:spcPct val="0"/>
        </a:spcAft>
        <a:defRPr sz="4000">
          <a:solidFill>
            <a:schemeClr val="tx1"/>
          </a:solidFill>
          <a:latin typeface="Calibri Light" pitchFamily="34" charset="0"/>
        </a:defRPr>
      </a:lvl4pPr>
      <a:lvl5pPr algn="l" defTabSz="820738" rtl="0" eaLnBrk="0" fontAlgn="base" hangingPunct="0">
        <a:lnSpc>
          <a:spcPct val="90000"/>
        </a:lnSpc>
        <a:spcBef>
          <a:spcPct val="0"/>
        </a:spcBef>
        <a:spcAft>
          <a:spcPct val="0"/>
        </a:spcAft>
        <a:defRPr sz="4000">
          <a:solidFill>
            <a:schemeClr val="tx1"/>
          </a:solidFill>
          <a:latin typeface="Calibri Light" pitchFamily="34" charset="0"/>
        </a:defRPr>
      </a:lvl5pPr>
      <a:lvl6pPr marL="457200" algn="l" defTabSz="820738" rtl="0" fontAlgn="base">
        <a:lnSpc>
          <a:spcPct val="90000"/>
        </a:lnSpc>
        <a:spcBef>
          <a:spcPct val="0"/>
        </a:spcBef>
        <a:spcAft>
          <a:spcPct val="0"/>
        </a:spcAft>
        <a:defRPr sz="4000">
          <a:solidFill>
            <a:schemeClr val="tx1"/>
          </a:solidFill>
          <a:latin typeface="Calibri Light" pitchFamily="34" charset="0"/>
        </a:defRPr>
      </a:lvl6pPr>
      <a:lvl7pPr marL="914400" algn="l" defTabSz="820738" rtl="0" fontAlgn="base">
        <a:lnSpc>
          <a:spcPct val="90000"/>
        </a:lnSpc>
        <a:spcBef>
          <a:spcPct val="0"/>
        </a:spcBef>
        <a:spcAft>
          <a:spcPct val="0"/>
        </a:spcAft>
        <a:defRPr sz="4000">
          <a:solidFill>
            <a:schemeClr val="tx1"/>
          </a:solidFill>
          <a:latin typeface="Calibri Light" pitchFamily="34" charset="0"/>
        </a:defRPr>
      </a:lvl7pPr>
      <a:lvl8pPr marL="1371600" algn="l" defTabSz="820738" rtl="0" fontAlgn="base">
        <a:lnSpc>
          <a:spcPct val="90000"/>
        </a:lnSpc>
        <a:spcBef>
          <a:spcPct val="0"/>
        </a:spcBef>
        <a:spcAft>
          <a:spcPct val="0"/>
        </a:spcAft>
        <a:defRPr sz="4000">
          <a:solidFill>
            <a:schemeClr val="tx1"/>
          </a:solidFill>
          <a:latin typeface="Calibri Light" pitchFamily="34" charset="0"/>
        </a:defRPr>
      </a:lvl8pPr>
      <a:lvl9pPr marL="1828800" algn="l" defTabSz="820738" rtl="0" fontAlgn="base">
        <a:lnSpc>
          <a:spcPct val="90000"/>
        </a:lnSpc>
        <a:spcBef>
          <a:spcPct val="0"/>
        </a:spcBef>
        <a:spcAft>
          <a:spcPct val="0"/>
        </a:spcAft>
        <a:defRPr sz="4000">
          <a:solidFill>
            <a:schemeClr val="tx1"/>
          </a:solidFill>
          <a:latin typeface="Calibri Light" pitchFamily="34" charset="0"/>
        </a:defRPr>
      </a:lvl9pPr>
    </p:titleStyle>
    <p:bodyStyle>
      <a:lvl1pPr marL="204788" indent="-204788" algn="l" defTabSz="820738" rtl="0" eaLnBrk="0" fontAlgn="base" hangingPunct="0">
        <a:lnSpc>
          <a:spcPct val="90000"/>
        </a:lnSpc>
        <a:spcBef>
          <a:spcPts val="900"/>
        </a:spcBef>
        <a:spcAft>
          <a:spcPct val="0"/>
        </a:spcAft>
        <a:buFont typeface="Arial" panose="020B0604020202020204" pitchFamily="34" charset="0"/>
        <a:buChar char="•"/>
        <a:defRPr sz="2500" kern="1200">
          <a:solidFill>
            <a:schemeClr val="tx1"/>
          </a:solidFill>
          <a:latin typeface="+mn-lt"/>
          <a:ea typeface="+mn-ea"/>
          <a:cs typeface="+mn-cs"/>
        </a:defRPr>
      </a:lvl1pPr>
      <a:lvl2pPr marL="615950" indent="-204788" algn="l" defTabSz="820738" rtl="0" eaLnBrk="0" fontAlgn="base" hangingPunct="0">
        <a:lnSpc>
          <a:spcPct val="90000"/>
        </a:lnSpc>
        <a:spcBef>
          <a:spcPts val="450"/>
        </a:spcBef>
        <a:spcAft>
          <a:spcPct val="0"/>
        </a:spcAft>
        <a:buFont typeface="Arial" panose="020B0604020202020204" pitchFamily="34" charset="0"/>
        <a:buChar char="•"/>
        <a:defRPr sz="2200" kern="1200">
          <a:solidFill>
            <a:schemeClr val="tx1"/>
          </a:solidFill>
          <a:latin typeface="+mn-lt"/>
          <a:ea typeface="+mn-ea"/>
          <a:cs typeface="+mn-cs"/>
        </a:defRPr>
      </a:lvl2pPr>
      <a:lvl3pPr marL="1025525" indent="-204788" algn="l" defTabSz="820738" rtl="0" eaLnBrk="0" fontAlgn="base" hangingPunct="0">
        <a:lnSpc>
          <a:spcPct val="90000"/>
        </a:lnSpc>
        <a:spcBef>
          <a:spcPts val="450"/>
        </a:spcBef>
        <a:spcAft>
          <a:spcPct val="0"/>
        </a:spcAft>
        <a:buFont typeface="Arial" panose="020B0604020202020204" pitchFamily="34" charset="0"/>
        <a:buChar char="•"/>
        <a:defRPr kern="1200">
          <a:solidFill>
            <a:schemeClr val="tx1"/>
          </a:solidFill>
          <a:latin typeface="+mn-lt"/>
          <a:ea typeface="+mn-ea"/>
          <a:cs typeface="+mn-cs"/>
        </a:defRPr>
      </a:lvl3pPr>
      <a:lvl4pPr marL="1436688" indent="-204788" algn="l" defTabSz="820738" rtl="0" eaLnBrk="0" fontAlgn="base" hangingPunct="0">
        <a:lnSpc>
          <a:spcPct val="90000"/>
        </a:lnSpc>
        <a:spcBef>
          <a:spcPts val="450"/>
        </a:spcBef>
        <a:spcAft>
          <a:spcPct val="0"/>
        </a:spcAft>
        <a:buFont typeface="Arial" panose="020B0604020202020204" pitchFamily="34" charset="0"/>
        <a:buChar char="•"/>
        <a:defRPr sz="1700" kern="1200">
          <a:solidFill>
            <a:schemeClr val="tx1"/>
          </a:solidFill>
          <a:latin typeface="+mn-lt"/>
          <a:ea typeface="+mn-ea"/>
          <a:cs typeface="+mn-cs"/>
        </a:defRPr>
      </a:lvl4pPr>
      <a:lvl5pPr marL="1846263" indent="-204788" algn="l" defTabSz="820738" rtl="0" eaLnBrk="0" fontAlgn="base" hangingPunct="0">
        <a:lnSpc>
          <a:spcPct val="90000"/>
        </a:lnSpc>
        <a:spcBef>
          <a:spcPts val="450"/>
        </a:spcBef>
        <a:spcAft>
          <a:spcPct val="0"/>
        </a:spcAft>
        <a:buFont typeface="Arial" panose="020B0604020202020204" pitchFamily="34" charset="0"/>
        <a:buChar char="•"/>
        <a:defRPr sz="1700" kern="1200">
          <a:solidFill>
            <a:schemeClr val="tx1"/>
          </a:solidFill>
          <a:latin typeface="+mn-lt"/>
          <a:ea typeface="+mn-ea"/>
          <a:cs typeface="+mn-cs"/>
        </a:defRPr>
      </a:lvl5pPr>
      <a:lvl6pPr marL="2258436" indent="-205302" algn="l" defTabSz="821236" rtl="0" eaLnBrk="1" latinLnBrk="0" hangingPunct="1">
        <a:lnSpc>
          <a:spcPct val="90000"/>
        </a:lnSpc>
        <a:spcBef>
          <a:spcPts val="450"/>
        </a:spcBef>
        <a:buFont typeface="Arial" panose="020B0604020202020204" pitchFamily="34" charset="0"/>
        <a:buChar char="•"/>
        <a:defRPr sz="1700" kern="1200">
          <a:solidFill>
            <a:schemeClr val="tx1"/>
          </a:solidFill>
          <a:latin typeface="+mn-lt"/>
          <a:ea typeface="+mn-ea"/>
          <a:cs typeface="+mn-cs"/>
        </a:defRPr>
      </a:lvl6pPr>
      <a:lvl7pPr marL="2669040" indent="-205302" algn="l" defTabSz="821236" rtl="0" eaLnBrk="1" latinLnBrk="0" hangingPunct="1">
        <a:lnSpc>
          <a:spcPct val="90000"/>
        </a:lnSpc>
        <a:spcBef>
          <a:spcPts val="450"/>
        </a:spcBef>
        <a:buFont typeface="Arial" panose="020B0604020202020204" pitchFamily="34" charset="0"/>
        <a:buChar char="•"/>
        <a:defRPr sz="1700" kern="1200">
          <a:solidFill>
            <a:schemeClr val="tx1"/>
          </a:solidFill>
          <a:latin typeface="+mn-lt"/>
          <a:ea typeface="+mn-ea"/>
          <a:cs typeface="+mn-cs"/>
        </a:defRPr>
      </a:lvl7pPr>
      <a:lvl8pPr marL="3079669" indent="-205302" algn="l" defTabSz="821236" rtl="0" eaLnBrk="1" latinLnBrk="0" hangingPunct="1">
        <a:lnSpc>
          <a:spcPct val="90000"/>
        </a:lnSpc>
        <a:spcBef>
          <a:spcPts val="450"/>
        </a:spcBef>
        <a:buFont typeface="Arial" panose="020B0604020202020204" pitchFamily="34" charset="0"/>
        <a:buChar char="•"/>
        <a:defRPr sz="1700" kern="1200">
          <a:solidFill>
            <a:schemeClr val="tx1"/>
          </a:solidFill>
          <a:latin typeface="+mn-lt"/>
          <a:ea typeface="+mn-ea"/>
          <a:cs typeface="+mn-cs"/>
        </a:defRPr>
      </a:lvl8pPr>
      <a:lvl9pPr marL="3490283" indent="-205302" algn="l" defTabSz="821236" rtl="0" eaLnBrk="1" latinLnBrk="0" hangingPunct="1">
        <a:lnSpc>
          <a:spcPct val="90000"/>
        </a:lnSpc>
        <a:spcBef>
          <a:spcPts val="450"/>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821236" rtl="0" eaLnBrk="1" latinLnBrk="0" hangingPunct="1">
        <a:defRPr sz="1700" kern="1200">
          <a:solidFill>
            <a:schemeClr val="tx1"/>
          </a:solidFill>
          <a:latin typeface="+mn-lt"/>
          <a:ea typeface="+mn-ea"/>
          <a:cs typeface="+mn-cs"/>
        </a:defRPr>
      </a:lvl1pPr>
      <a:lvl2pPr marL="410618" algn="l" defTabSz="821236" rtl="0" eaLnBrk="1" latinLnBrk="0" hangingPunct="1">
        <a:defRPr sz="1700" kern="1200">
          <a:solidFill>
            <a:schemeClr val="tx1"/>
          </a:solidFill>
          <a:latin typeface="+mn-lt"/>
          <a:ea typeface="+mn-ea"/>
          <a:cs typeface="+mn-cs"/>
        </a:defRPr>
      </a:lvl2pPr>
      <a:lvl3pPr marL="821236" algn="l" defTabSz="821236" rtl="0" eaLnBrk="1" latinLnBrk="0" hangingPunct="1">
        <a:defRPr sz="1700" kern="1200">
          <a:solidFill>
            <a:schemeClr val="tx1"/>
          </a:solidFill>
          <a:latin typeface="+mn-lt"/>
          <a:ea typeface="+mn-ea"/>
          <a:cs typeface="+mn-cs"/>
        </a:defRPr>
      </a:lvl3pPr>
      <a:lvl4pPr marL="1231870" algn="l" defTabSz="821236" rtl="0" eaLnBrk="1" latinLnBrk="0" hangingPunct="1">
        <a:defRPr sz="1700" kern="1200">
          <a:solidFill>
            <a:schemeClr val="tx1"/>
          </a:solidFill>
          <a:latin typeface="+mn-lt"/>
          <a:ea typeface="+mn-ea"/>
          <a:cs typeface="+mn-cs"/>
        </a:defRPr>
      </a:lvl4pPr>
      <a:lvl5pPr marL="1642472" algn="l" defTabSz="821236" rtl="0" eaLnBrk="1" latinLnBrk="0" hangingPunct="1">
        <a:defRPr sz="1700" kern="1200">
          <a:solidFill>
            <a:schemeClr val="tx1"/>
          </a:solidFill>
          <a:latin typeface="+mn-lt"/>
          <a:ea typeface="+mn-ea"/>
          <a:cs typeface="+mn-cs"/>
        </a:defRPr>
      </a:lvl5pPr>
      <a:lvl6pPr marL="2053102" algn="l" defTabSz="821236" rtl="0" eaLnBrk="1" latinLnBrk="0" hangingPunct="1">
        <a:defRPr sz="1700" kern="1200">
          <a:solidFill>
            <a:schemeClr val="tx1"/>
          </a:solidFill>
          <a:latin typeface="+mn-lt"/>
          <a:ea typeface="+mn-ea"/>
          <a:cs typeface="+mn-cs"/>
        </a:defRPr>
      </a:lvl6pPr>
      <a:lvl7pPr marL="2463715" algn="l" defTabSz="821236" rtl="0" eaLnBrk="1" latinLnBrk="0" hangingPunct="1">
        <a:defRPr sz="1700" kern="1200">
          <a:solidFill>
            <a:schemeClr val="tx1"/>
          </a:solidFill>
          <a:latin typeface="+mn-lt"/>
          <a:ea typeface="+mn-ea"/>
          <a:cs typeface="+mn-cs"/>
        </a:defRPr>
      </a:lvl7pPr>
      <a:lvl8pPr marL="2874346" algn="l" defTabSz="821236" rtl="0" eaLnBrk="1" latinLnBrk="0" hangingPunct="1">
        <a:defRPr sz="1700" kern="1200">
          <a:solidFill>
            <a:schemeClr val="tx1"/>
          </a:solidFill>
          <a:latin typeface="+mn-lt"/>
          <a:ea typeface="+mn-ea"/>
          <a:cs typeface="+mn-cs"/>
        </a:defRPr>
      </a:lvl8pPr>
      <a:lvl9pPr marL="3284946" algn="l" defTabSz="821236"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6.xml"/><Relationship Id="rId1" Type="http://schemas.openxmlformats.org/officeDocument/2006/relationships/vmlDrawing" Target="../drawings/vmlDrawing2.vml"/><Relationship Id="rId4" Type="http://schemas.openxmlformats.org/officeDocument/2006/relationships/image" Target="../media/image10.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6.xml"/><Relationship Id="rId1" Type="http://schemas.openxmlformats.org/officeDocument/2006/relationships/vmlDrawing" Target="../drawings/vmlDrawing3.vml"/><Relationship Id="rId4" Type="http://schemas.openxmlformats.org/officeDocument/2006/relationships/image" Target="../media/image11.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www.google.com/url?sa=i&amp;rct=j&amp;q=&amp;esrc=s&amp;frm=1&amp;source=images&amp;cd=&amp;cad=rja&amp;uact=8&amp;ved=0CAcQjRw&amp;url=https://www.attachmate.com/blogs/legacymodernization/legacy-data-the-elephant-in-the-room/&amp;ei=tSBAVZPWE4yaNpWCgeAF&amp;bvm=bv.92189499,d.cWc&amp;psig=AFQjCNFMxXdOtQ-ou309ljiTCyc7_bPtzQ&amp;ust=1430352435137279" TargetMode="Externa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6.xml"/><Relationship Id="rId1" Type="http://schemas.openxmlformats.org/officeDocument/2006/relationships/vmlDrawing" Target="../drawings/vmlDrawing4.vml"/><Relationship Id="rId4" Type="http://schemas.openxmlformats.org/officeDocument/2006/relationships/image" Target="../media/image18.png"/></Relationships>
</file>

<file path=ppt/slides/_rels/slide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6.xml"/><Relationship Id="rId1" Type="http://schemas.openxmlformats.org/officeDocument/2006/relationships/vmlDrawing" Target="../drawings/vmlDrawing5.vml"/><Relationship Id="rId4" Type="http://schemas.openxmlformats.org/officeDocument/2006/relationships/image" Target="../media/image20.png"/></Relationships>
</file>

<file path=ppt/slides/_rels/slide5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6.xml"/><Relationship Id="rId1" Type="http://schemas.openxmlformats.org/officeDocument/2006/relationships/vmlDrawing" Target="../drawings/vmlDrawing6.vml"/><Relationship Id="rId4" Type="http://schemas.openxmlformats.org/officeDocument/2006/relationships/image" Target="../media/image2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image" Target="../media/image7.png"/><Relationship Id="rId5" Type="http://schemas.openxmlformats.org/officeDocument/2006/relationships/oleObject" Target="../embeddings/oleObject2.bin"/><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ctrTitle"/>
          </p:nvPr>
        </p:nvSpPr>
        <p:spPr>
          <a:xfrm>
            <a:off x="1222088" y="1380226"/>
            <a:ext cx="9609137" cy="2080600"/>
          </a:xfrm>
        </p:spPr>
        <p:txBody>
          <a:bodyPr>
            <a:normAutofit fontScale="90000"/>
          </a:bodyPr>
          <a:lstStyle/>
          <a:p>
            <a:r>
              <a:rPr lang="en-US" altLang="en-US" sz="5400" dirty="0" smtClean="0">
                <a:effectLst/>
              </a:rPr>
              <a:t>The Chronic Hypertension </a:t>
            </a:r>
            <a:r>
              <a:rPr lang="en-US" altLang="en-US" sz="4800" dirty="0" smtClean="0">
                <a:effectLst/>
              </a:rPr>
              <a:t>and</a:t>
            </a:r>
            <a:r>
              <a:rPr lang="en-US" altLang="en-US" sz="5400" dirty="0" smtClean="0">
                <a:effectLst/>
              </a:rPr>
              <a:t> Pregnancy Treatment Trial</a:t>
            </a:r>
            <a:br>
              <a:rPr lang="en-US" altLang="en-US" sz="5400" dirty="0" smtClean="0">
                <a:effectLst/>
              </a:rPr>
            </a:br>
            <a:endParaRPr lang="en-US" altLang="en-US" sz="5400" dirty="0" smtClean="0">
              <a:effectLst/>
            </a:endParaRPr>
          </a:p>
        </p:txBody>
      </p:sp>
      <p:sp>
        <p:nvSpPr>
          <p:cNvPr id="5" name="Rectangle 5"/>
          <p:cNvSpPr>
            <a:spLocks noChangeArrowheads="1"/>
          </p:cNvSpPr>
          <p:nvPr/>
        </p:nvSpPr>
        <p:spPr bwMode="auto">
          <a:xfrm>
            <a:off x="1222088" y="4542488"/>
            <a:ext cx="9791700" cy="1636712"/>
          </a:xfrm>
          <a:prstGeom prst="rect">
            <a:avLst/>
          </a:prstGeom>
          <a:noFill/>
          <a:ln w="9525">
            <a:noFill/>
            <a:miter lim="800000"/>
            <a:headEnd/>
            <a:tailEnd/>
          </a:ln>
          <a:effectLst/>
        </p:spPr>
        <p:txBody>
          <a:bodyPr lIns="91931" tIns="45958" rIns="91931" bIns="45958"/>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20000"/>
              </a:spcBef>
              <a:buClr>
                <a:srgbClr val="FFFF00"/>
              </a:buClr>
              <a:buSzPct val="60000"/>
              <a:buFont typeface="Symbol" pitchFamily="18" charset="2"/>
              <a:buNone/>
              <a:defRPr/>
            </a:pPr>
            <a:r>
              <a:rPr kumimoji="1" lang="en-US" altLang="en-US" sz="2801" b="1" i="1" dirty="0">
                <a:solidFill>
                  <a:srgbClr val="FFFFFF"/>
                </a:solidFill>
                <a:effectLst>
                  <a:outerShdw blurRad="38100" dist="38100" dir="2700000" algn="tl">
                    <a:srgbClr val="000000"/>
                  </a:outerShdw>
                </a:effectLst>
              </a:rPr>
              <a:t>Alan T.N. Tita, MD, PhD</a:t>
            </a:r>
          </a:p>
          <a:p>
            <a:pPr algn="ctr">
              <a:spcBef>
                <a:spcPct val="20000"/>
              </a:spcBef>
              <a:buClr>
                <a:srgbClr val="FFFF00"/>
              </a:buClr>
              <a:buSzPct val="60000"/>
              <a:buFont typeface="Symbol" pitchFamily="18" charset="2"/>
              <a:buNone/>
              <a:defRPr/>
            </a:pPr>
            <a:r>
              <a:rPr kumimoji="1" lang="en-US" altLang="en-US" sz="2801" b="1" i="1" dirty="0">
                <a:solidFill>
                  <a:srgbClr val="FFFFFF"/>
                </a:solidFill>
                <a:effectLst>
                  <a:outerShdw blurRad="38100" dist="38100" dir="2700000" algn="tl">
                    <a:srgbClr val="000000"/>
                  </a:outerShdw>
                </a:effectLst>
              </a:rPr>
              <a:t>University of Alabama at Birmingham Heersink School of </a:t>
            </a:r>
            <a:r>
              <a:rPr kumimoji="1" lang="en-US" altLang="en-US" sz="2801" b="1" i="1" dirty="0" smtClean="0">
                <a:solidFill>
                  <a:srgbClr val="FFFFFF"/>
                </a:solidFill>
                <a:effectLst>
                  <a:outerShdw blurRad="38100" dist="38100" dir="2700000" algn="tl">
                    <a:srgbClr val="000000"/>
                  </a:outerShdw>
                </a:effectLst>
              </a:rPr>
              <a:t>Medicine </a:t>
            </a:r>
            <a:r>
              <a:rPr kumimoji="1" lang="en-US" altLang="en-US" sz="2801" b="1" i="1" smtClean="0">
                <a:solidFill>
                  <a:srgbClr val="FFFFFF"/>
                </a:solidFill>
                <a:effectLst>
                  <a:outerShdw blurRad="38100" dist="38100" dir="2700000" algn="tl">
                    <a:srgbClr val="000000"/>
                  </a:outerShdw>
                </a:effectLst>
              </a:rPr>
              <a:t>for the CHAP </a:t>
            </a:r>
            <a:r>
              <a:rPr kumimoji="1" lang="en-US" altLang="en-US" sz="2801" b="1" i="1" dirty="0" smtClean="0">
                <a:solidFill>
                  <a:srgbClr val="FFFFFF"/>
                </a:solidFill>
                <a:effectLst>
                  <a:outerShdw blurRad="38100" dist="38100" dir="2700000" algn="tl">
                    <a:srgbClr val="000000"/>
                  </a:outerShdw>
                </a:effectLst>
              </a:rPr>
              <a:t>Consortium</a:t>
            </a:r>
            <a:endParaRPr kumimoji="1" lang="en-US" altLang="en-US" sz="2801" b="1" i="1" dirty="0">
              <a:solidFill>
                <a:srgbClr val="FFFFFF"/>
              </a:solidFill>
              <a:effectLst>
                <a:outerShdw blurRad="38100" dist="38100" dir="2700000" algn="tl">
                  <a:srgbClr val="000000"/>
                </a:outerShdw>
              </a:effectLst>
            </a:endParaRPr>
          </a:p>
        </p:txBody>
      </p:sp>
      <p:sp>
        <p:nvSpPr>
          <p:cNvPr id="2" name="TextBox 1"/>
          <p:cNvSpPr txBox="1"/>
          <p:nvPr/>
        </p:nvSpPr>
        <p:spPr>
          <a:xfrm>
            <a:off x="1138189" y="586088"/>
            <a:ext cx="9725548" cy="523220"/>
          </a:xfrm>
          <a:prstGeom prst="rect">
            <a:avLst/>
          </a:prstGeom>
          <a:noFill/>
        </p:spPr>
        <p:txBody>
          <a:bodyPr wrap="none" rtlCol="0">
            <a:spAutoFit/>
          </a:bodyPr>
          <a:lstStyle/>
          <a:p>
            <a:r>
              <a:rPr lang="en-US" sz="2800" b="1" dirty="0" smtClean="0">
                <a:latin typeface="Arial" panose="020B0604020202020204" pitchFamily="34" charset="0"/>
                <a:cs typeface="Arial" panose="020B0604020202020204" pitchFamily="34" charset="0"/>
              </a:rPr>
              <a:t>Society for Clinical Trials 2023: Trial of the Year Session</a:t>
            </a:r>
            <a:endParaRPr lang="en-US" sz="2800" b="1"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a:stretch>
            <a:fillRect/>
          </a:stretch>
        </p:blipFill>
        <p:spPr>
          <a:xfrm>
            <a:off x="4058322" y="2927426"/>
            <a:ext cx="3885282" cy="1066800"/>
          </a:xfrm>
          <a:prstGeom prst="rect">
            <a:avLst/>
          </a:prstGeom>
        </p:spPr>
      </p:pic>
    </p:spTree>
    <p:extLst>
      <p:ext uri="{BB962C8B-B14F-4D97-AF65-F5344CB8AC3E}">
        <p14:creationId xmlns:p14="http://schemas.microsoft.com/office/powerpoint/2010/main" val="3342936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505677" y="0"/>
            <a:ext cx="9436100" cy="1073150"/>
          </a:xfrm>
          <a:prstGeom prst="rect">
            <a:avLst/>
          </a:prstGeom>
        </p:spPr>
        <p:txBody>
          <a:bodyPr/>
          <a:lstStyle>
            <a:lvl1pPr algn="l" defTabSz="914172" rtl="0" eaLnBrk="1" latinLnBrk="0" hangingPunct="1">
              <a:lnSpc>
                <a:spcPct val="100000"/>
              </a:lnSpc>
              <a:spcBef>
                <a:spcPct val="0"/>
              </a:spcBef>
              <a:buNone/>
              <a:defRPr lang="en-US" sz="3200" b="1" i="0" kern="1200" spc="67"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lgn="ctr"/>
            <a:r>
              <a:rPr lang="en-US" altLang="en-US" sz="5400" smtClean="0"/>
              <a:t>CHTN in Pregnancy</a:t>
            </a:r>
            <a:endParaRPr lang="en-US" altLang="en-US" sz="5400" dirty="0" smtClean="0"/>
          </a:p>
        </p:txBody>
      </p:sp>
      <p:sp>
        <p:nvSpPr>
          <p:cNvPr id="3" name="Rectangle 3"/>
          <p:cNvSpPr txBox="1">
            <a:spLocks noChangeArrowheads="1"/>
          </p:cNvSpPr>
          <p:nvPr/>
        </p:nvSpPr>
        <p:spPr>
          <a:xfrm>
            <a:off x="2243807" y="1077664"/>
            <a:ext cx="9128125" cy="3908425"/>
          </a:xfrm>
          <a:prstGeom prst="rect">
            <a:avLst/>
          </a:prstGeom>
        </p:spPr>
        <p:txBody>
          <a:bodyPr/>
          <a:lstStyle>
            <a:lvl1pPr marL="0" indent="0" algn="l" defTabSz="914172" rtl="0" eaLnBrk="1" latinLnBrk="0" hangingPunct="1">
              <a:lnSpc>
                <a:spcPct val="90000"/>
              </a:lnSpc>
              <a:spcBef>
                <a:spcPts val="1000"/>
              </a:spcBef>
              <a:buFont typeface="Arial" panose="020B0604020202020204" pitchFamily="34" charset="0"/>
              <a:buNone/>
              <a:defRPr lang="en-US" sz="2133" b="1" i="0" kern="1200" spc="25" baseline="0" dirty="0" smtClean="0">
                <a:solidFill>
                  <a:schemeClr val="tx1"/>
                </a:solidFill>
                <a:effectLst/>
                <a:latin typeface="Arial" panose="020B0604020202020204" pitchFamily="34" charset="0"/>
                <a:ea typeface="+mn-ea"/>
                <a:cs typeface="Arial" panose="020B0604020202020204" pitchFamily="34" charset="0"/>
              </a:defRPr>
            </a:lvl1pPr>
            <a:lvl2pPr marL="685675" indent="-228589" algn="l" defTabSz="914172" rtl="0" eaLnBrk="1" latinLnBrk="0" hangingPunct="1">
              <a:lnSpc>
                <a:spcPct val="90000"/>
              </a:lnSpc>
              <a:spcBef>
                <a:spcPts val="500"/>
              </a:spcBef>
              <a:buFont typeface="Arial" panose="020B0604020202020204" pitchFamily="34" charset="0"/>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2pPr>
            <a:lvl3pPr marL="1142761" indent="-228589" algn="l" defTabSz="914172" rtl="0" eaLnBrk="1" latinLnBrk="0" hangingPunct="1">
              <a:lnSpc>
                <a:spcPct val="90000"/>
              </a:lnSpc>
              <a:spcBef>
                <a:spcPts val="500"/>
              </a:spcBef>
              <a:buFont typeface=".AppleSystemUIFont"/>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3pPr>
            <a:lvl4pPr marL="1599847" indent="-228589" algn="l" defTabSz="914172" rtl="0" eaLnBrk="1" latinLnBrk="0" hangingPunct="1">
              <a:lnSpc>
                <a:spcPct val="90000"/>
              </a:lnSpc>
              <a:spcBef>
                <a:spcPts val="500"/>
              </a:spcBef>
              <a:buFont typeface="Wingdings" pitchFamily="2" charset="2"/>
              <a:buChar char="§"/>
              <a:defRPr lang="en-US" sz="1600" b="0" i="0" kern="1200" spc="25" baseline="0" dirty="0" smtClean="0">
                <a:solidFill>
                  <a:schemeClr val="tx1"/>
                </a:solidFill>
                <a:effectLst/>
                <a:latin typeface="Arial" panose="020B0604020202020204" pitchFamily="34" charset="0"/>
                <a:ea typeface="+mn-ea"/>
                <a:cs typeface="Arial" panose="020B0604020202020204" pitchFamily="34" charset="0"/>
              </a:defRPr>
            </a:lvl4pPr>
            <a:lvl5pPr marL="1828344" indent="0" algn="l" defTabSz="914172" rtl="0" eaLnBrk="1" latinLnBrk="0" hangingPunct="1">
              <a:lnSpc>
                <a:spcPct val="90000"/>
              </a:lnSpc>
              <a:spcBef>
                <a:spcPts val="500"/>
              </a:spcBef>
              <a:buFont typeface="Arial" panose="020B0604020202020204" pitchFamily="34" charset="0"/>
              <a:buNone/>
              <a:defRPr lang="en-US" sz="1200" b="0" i="0" kern="1200" dirty="0">
                <a:solidFill>
                  <a:schemeClr val="tx1"/>
                </a:solidFill>
                <a:effectLst/>
                <a:latin typeface="Arial" panose="020B0604020202020204" pitchFamily="34" charset="0"/>
                <a:ea typeface="+mn-ea"/>
                <a:cs typeface="Arial" panose="020B0604020202020204" pitchFamily="34" charset="0"/>
              </a:defRPr>
            </a:lvl5pPr>
            <a:lvl6pPr marL="2513972"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8"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4"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0"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8013" indent="-608013">
              <a:lnSpc>
                <a:spcPct val="120000"/>
              </a:lnSpc>
              <a:spcBef>
                <a:spcPct val="35000"/>
              </a:spcBef>
            </a:pPr>
            <a:r>
              <a:rPr lang="en-US" altLang="en-US" sz="4400" dirty="0" smtClean="0"/>
              <a:t>Classified as</a:t>
            </a:r>
          </a:p>
          <a:p>
            <a:pPr marL="608013" indent="-608013">
              <a:lnSpc>
                <a:spcPct val="120000"/>
              </a:lnSpc>
              <a:spcBef>
                <a:spcPct val="35000"/>
              </a:spcBef>
              <a:buFont typeface="Arial" panose="020B0604020202020204" pitchFamily="34" charset="0"/>
              <a:buChar char="•"/>
            </a:pPr>
            <a:r>
              <a:rPr lang="en-US" altLang="en-US" sz="4400" dirty="0" smtClean="0"/>
              <a:t>Severe 			≥160/110</a:t>
            </a:r>
          </a:p>
          <a:p>
            <a:pPr marL="608013" indent="-608013">
              <a:lnSpc>
                <a:spcPct val="120000"/>
              </a:lnSpc>
              <a:spcBef>
                <a:spcPct val="35000"/>
              </a:spcBef>
              <a:buFont typeface="Arial" panose="020B0604020202020204" pitchFamily="34" charset="0"/>
              <a:buChar char="•"/>
            </a:pPr>
            <a:r>
              <a:rPr lang="en-US" altLang="en-US" sz="4400" dirty="0" smtClean="0"/>
              <a:t>Mild				140-159/90-109</a:t>
            </a:r>
            <a:endParaRPr lang="en-US" altLang="en-US" sz="800" i="1" dirty="0" smtClean="0"/>
          </a:p>
          <a:p>
            <a:pPr marL="1349375" lvl="2" indent="-608013">
              <a:lnSpc>
                <a:spcPct val="120000"/>
              </a:lnSpc>
              <a:spcBef>
                <a:spcPct val="35000"/>
              </a:spcBef>
              <a:buFont typeface="Arial" panose="020B0604020202020204" pitchFamily="34" charset="0"/>
              <a:buChar char="●"/>
            </a:pPr>
            <a:r>
              <a:rPr lang="en-US" altLang="en-US" sz="4000" dirty="0" smtClean="0"/>
              <a:t>&gt;70-80%</a:t>
            </a:r>
            <a:endParaRPr lang="en-US" altLang="en-US" sz="4000" dirty="0"/>
          </a:p>
        </p:txBody>
      </p:sp>
      <p:sp>
        <p:nvSpPr>
          <p:cNvPr id="4" name="TextBox 3"/>
          <p:cNvSpPr txBox="1">
            <a:spLocks noChangeArrowheads="1"/>
          </p:cNvSpPr>
          <p:nvPr/>
        </p:nvSpPr>
        <p:spPr bwMode="auto">
          <a:xfrm>
            <a:off x="6069739" y="4981575"/>
            <a:ext cx="5715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6" tIns="45640" rIns="91296" bIns="4564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2801" b="1" dirty="0" smtClean="0">
                <a:solidFill>
                  <a:srgbClr val="FFFF00"/>
                </a:solidFill>
              </a:rPr>
              <a:t>ACOG: </a:t>
            </a:r>
            <a:r>
              <a:rPr lang="en-US" altLang="en-US" sz="2801" b="1" i="1" dirty="0" err="1" smtClean="0">
                <a:solidFill>
                  <a:srgbClr val="FFFF00"/>
                </a:solidFill>
              </a:rPr>
              <a:t>Obset</a:t>
            </a:r>
            <a:r>
              <a:rPr lang="en-US" altLang="en-US" sz="2801" b="1" i="1" dirty="0" smtClean="0">
                <a:solidFill>
                  <a:srgbClr val="FFFF00"/>
                </a:solidFill>
              </a:rPr>
              <a:t> </a:t>
            </a:r>
            <a:r>
              <a:rPr lang="en-US" altLang="en-US" sz="2801" b="1" i="1" dirty="0" err="1" smtClean="0">
                <a:solidFill>
                  <a:srgbClr val="FFFF00"/>
                </a:solidFill>
              </a:rPr>
              <a:t>Gynecol</a:t>
            </a:r>
            <a:r>
              <a:rPr lang="en-US" altLang="en-US" sz="2801" b="1" i="1" dirty="0" smtClean="0">
                <a:solidFill>
                  <a:srgbClr val="FFFF00"/>
                </a:solidFill>
              </a:rPr>
              <a:t> 2019</a:t>
            </a:r>
            <a:r>
              <a:rPr lang="en-US" altLang="en-US" sz="2801" b="1" dirty="0" smtClean="0">
                <a:solidFill>
                  <a:srgbClr val="FFFF00"/>
                </a:solidFill>
              </a:rPr>
              <a:t> </a:t>
            </a:r>
            <a:r>
              <a:rPr lang="en-US" altLang="en-US" sz="2801" b="1" dirty="0" err="1" smtClean="0">
                <a:solidFill>
                  <a:srgbClr val="FFFF00"/>
                </a:solidFill>
              </a:rPr>
              <a:t>Caritis</a:t>
            </a:r>
            <a:r>
              <a:rPr lang="en-US" altLang="en-US" sz="2801" b="1" dirty="0" smtClean="0">
                <a:solidFill>
                  <a:srgbClr val="FFFF00"/>
                </a:solidFill>
              </a:rPr>
              <a:t>: </a:t>
            </a:r>
            <a:r>
              <a:rPr lang="en-US" altLang="en-US" sz="2801" b="1" i="1" dirty="0" smtClean="0">
                <a:solidFill>
                  <a:srgbClr val="FFFF00"/>
                </a:solidFill>
              </a:rPr>
              <a:t>NEJM </a:t>
            </a:r>
            <a:r>
              <a:rPr lang="en-US" altLang="en-US" sz="2801" b="1" dirty="0" smtClean="0">
                <a:solidFill>
                  <a:srgbClr val="FFFF00"/>
                </a:solidFill>
              </a:rPr>
              <a:t>1998 (Database)</a:t>
            </a:r>
          </a:p>
        </p:txBody>
      </p:sp>
    </p:spTree>
    <p:extLst>
      <p:ext uri="{BB962C8B-B14F-4D97-AF65-F5344CB8AC3E}">
        <p14:creationId xmlns:p14="http://schemas.microsoft.com/office/powerpoint/2010/main" val="35879566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784475" y="1587500"/>
            <a:ext cx="9407525" cy="4416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ormAutofit/>
          </a:bodyPr>
          <a:lstStyle>
            <a:lvl1pPr marL="0" indent="0" algn="l" defTabSz="914172" rtl="0" eaLnBrk="1" latinLnBrk="0" hangingPunct="1">
              <a:lnSpc>
                <a:spcPct val="90000"/>
              </a:lnSpc>
              <a:spcBef>
                <a:spcPts val="1000"/>
              </a:spcBef>
              <a:buFont typeface="Arial" panose="020B0604020202020204" pitchFamily="34" charset="0"/>
              <a:buNone/>
              <a:defRPr lang="en-US" sz="2133" b="1" i="0" kern="1200" spc="25" baseline="0" dirty="0" smtClean="0">
                <a:solidFill>
                  <a:schemeClr val="tx1"/>
                </a:solidFill>
                <a:effectLst/>
                <a:latin typeface="Arial" panose="020B0604020202020204" pitchFamily="34" charset="0"/>
                <a:ea typeface="+mn-ea"/>
                <a:cs typeface="Arial" panose="020B0604020202020204" pitchFamily="34" charset="0"/>
              </a:defRPr>
            </a:lvl1pPr>
            <a:lvl2pPr marL="685675" indent="-228589" algn="l" defTabSz="914172" rtl="0" eaLnBrk="1" latinLnBrk="0" hangingPunct="1">
              <a:lnSpc>
                <a:spcPct val="90000"/>
              </a:lnSpc>
              <a:spcBef>
                <a:spcPts val="500"/>
              </a:spcBef>
              <a:buFont typeface="Arial" panose="020B0604020202020204" pitchFamily="34" charset="0"/>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2pPr>
            <a:lvl3pPr marL="1142761" indent="-228589" algn="l" defTabSz="914172" rtl="0" eaLnBrk="1" latinLnBrk="0" hangingPunct="1">
              <a:lnSpc>
                <a:spcPct val="90000"/>
              </a:lnSpc>
              <a:spcBef>
                <a:spcPts val="500"/>
              </a:spcBef>
              <a:buFont typeface=".AppleSystemUIFont"/>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3pPr>
            <a:lvl4pPr marL="1599847" indent="-228589" algn="l" defTabSz="914172" rtl="0" eaLnBrk="1" latinLnBrk="0" hangingPunct="1">
              <a:lnSpc>
                <a:spcPct val="90000"/>
              </a:lnSpc>
              <a:spcBef>
                <a:spcPts val="500"/>
              </a:spcBef>
              <a:buFont typeface="Wingdings" pitchFamily="2" charset="2"/>
              <a:buChar char="§"/>
              <a:defRPr lang="en-US" sz="1600" b="0" i="0" kern="1200" spc="25" baseline="0" dirty="0" smtClean="0">
                <a:solidFill>
                  <a:schemeClr val="tx1"/>
                </a:solidFill>
                <a:effectLst/>
                <a:latin typeface="Arial" panose="020B0604020202020204" pitchFamily="34" charset="0"/>
                <a:ea typeface="+mn-ea"/>
                <a:cs typeface="Arial" panose="020B0604020202020204" pitchFamily="34" charset="0"/>
              </a:defRPr>
            </a:lvl4pPr>
            <a:lvl5pPr marL="1828344" indent="0" algn="l" defTabSz="914172" rtl="0" eaLnBrk="1" latinLnBrk="0" hangingPunct="1">
              <a:lnSpc>
                <a:spcPct val="90000"/>
              </a:lnSpc>
              <a:spcBef>
                <a:spcPts val="500"/>
              </a:spcBef>
              <a:buFont typeface="Arial" panose="020B0604020202020204" pitchFamily="34" charset="0"/>
              <a:buNone/>
              <a:defRPr lang="en-US" sz="1200" b="0" i="0" kern="1200" dirty="0">
                <a:solidFill>
                  <a:schemeClr val="tx1"/>
                </a:solidFill>
                <a:effectLst/>
                <a:latin typeface="Arial" panose="020B0604020202020204" pitchFamily="34" charset="0"/>
                <a:ea typeface="+mn-ea"/>
                <a:cs typeface="Arial" panose="020B0604020202020204" pitchFamily="34" charset="0"/>
              </a:defRPr>
            </a:lvl5pPr>
            <a:lvl6pPr marL="2513972"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8"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4"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0"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8013" indent="-608013">
              <a:lnSpc>
                <a:spcPct val="120000"/>
              </a:lnSpc>
              <a:buFont typeface="Arial" panose="020B0604020202020204" pitchFamily="34" charset="0"/>
              <a:buChar char="•"/>
            </a:pPr>
            <a:r>
              <a:rPr lang="en-US" altLang="en-US" sz="4400" dirty="0" smtClean="0"/>
              <a:t>2% prevalence</a:t>
            </a:r>
          </a:p>
          <a:p>
            <a:pPr marL="1006475" lvl="1" indent="-608013">
              <a:lnSpc>
                <a:spcPct val="120000"/>
              </a:lnSpc>
              <a:buFont typeface="Arial" panose="020B0604020202020204" pitchFamily="34" charset="0"/>
              <a:buChar char="▬"/>
            </a:pPr>
            <a:r>
              <a:rPr lang="en-US" altLang="en-US" sz="4000" dirty="0" smtClean="0"/>
              <a:t>Prevalence rising </a:t>
            </a:r>
          </a:p>
          <a:p>
            <a:pPr marL="1349375" lvl="2" indent="-608013">
              <a:lnSpc>
                <a:spcPct val="120000"/>
              </a:lnSpc>
              <a:buFont typeface="Arial" panose="020B0604020202020204" pitchFamily="34" charset="0"/>
              <a:buChar char="●"/>
            </a:pPr>
            <a:r>
              <a:rPr lang="en-US" altLang="en-US" sz="3600" dirty="0" smtClean="0"/>
              <a:t>Demographic shifts (age, obesity)</a:t>
            </a:r>
            <a:endParaRPr lang="en-US" altLang="en-US" sz="3600" dirty="0"/>
          </a:p>
        </p:txBody>
      </p:sp>
      <p:sp>
        <p:nvSpPr>
          <p:cNvPr id="3" name="TextBox 3"/>
          <p:cNvSpPr txBox="1">
            <a:spLocks noChangeArrowheads="1"/>
          </p:cNvSpPr>
          <p:nvPr/>
        </p:nvSpPr>
        <p:spPr bwMode="auto">
          <a:xfrm>
            <a:off x="7238082" y="5480050"/>
            <a:ext cx="5715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6" tIns="45640" rIns="91296" bIns="4564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2801" b="1" dirty="0" err="1" smtClean="0">
                <a:solidFill>
                  <a:srgbClr val="FFFF00"/>
                </a:solidFill>
              </a:rPr>
              <a:t>Ananth</a:t>
            </a:r>
            <a:r>
              <a:rPr lang="en-US" altLang="en-US" sz="2801" b="1" dirty="0" smtClean="0">
                <a:solidFill>
                  <a:srgbClr val="FFFF00"/>
                </a:solidFill>
              </a:rPr>
              <a:t>: </a:t>
            </a:r>
            <a:r>
              <a:rPr lang="en-US" altLang="en-US" sz="2801" b="1" i="1" dirty="0" smtClean="0">
                <a:solidFill>
                  <a:srgbClr val="FFFF00"/>
                </a:solidFill>
              </a:rPr>
              <a:t>Hypertension 2019</a:t>
            </a:r>
          </a:p>
        </p:txBody>
      </p:sp>
      <p:sp>
        <p:nvSpPr>
          <p:cNvPr id="4" name="Rectangle 2"/>
          <p:cNvSpPr txBox="1">
            <a:spLocks noChangeArrowheads="1"/>
          </p:cNvSpPr>
          <p:nvPr/>
        </p:nvSpPr>
        <p:spPr>
          <a:xfrm>
            <a:off x="870332" y="-89876"/>
            <a:ext cx="10287000" cy="1320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b">
            <a:normAutofit/>
          </a:bodyPr>
          <a:lstStyle>
            <a:lvl1pPr algn="l" defTabSz="914172" rtl="0" eaLnBrk="1" latinLnBrk="0" hangingPunct="1">
              <a:lnSpc>
                <a:spcPct val="100000"/>
              </a:lnSpc>
              <a:spcBef>
                <a:spcPct val="0"/>
              </a:spcBef>
              <a:buNone/>
              <a:defRPr lang="en-US" sz="3200" b="1" i="0" kern="1200" spc="67"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lgn="ctr"/>
            <a:r>
              <a:rPr lang="en-US" altLang="en-US" sz="5400" smtClean="0"/>
              <a:t>CHTN in Pregnancy</a:t>
            </a:r>
          </a:p>
        </p:txBody>
      </p:sp>
    </p:spTree>
    <p:extLst>
      <p:ext uri="{BB962C8B-B14F-4D97-AF65-F5344CB8AC3E}">
        <p14:creationId xmlns:p14="http://schemas.microsoft.com/office/powerpoint/2010/main" val="16561801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503707" y="-174128"/>
            <a:ext cx="9601200" cy="1209675"/>
          </a:xfrm>
          <a:prstGeom prst="rect">
            <a:avLst/>
          </a:prstGeom>
        </p:spPr>
        <p:txBody>
          <a:bodyPr/>
          <a:lstStyle>
            <a:lvl1pPr algn="l" defTabSz="914172" rtl="0" eaLnBrk="1" latinLnBrk="0" hangingPunct="1">
              <a:lnSpc>
                <a:spcPct val="100000"/>
              </a:lnSpc>
              <a:spcBef>
                <a:spcPct val="0"/>
              </a:spcBef>
              <a:buNone/>
              <a:defRPr lang="en-US" sz="3200" b="1" i="0" kern="1200" spc="67"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lgn="ctr"/>
            <a:r>
              <a:rPr lang="en-US" altLang="en-US" sz="4300" dirty="0" smtClean="0"/>
              <a:t>CHTN in </a:t>
            </a:r>
            <a:r>
              <a:rPr lang="en-US" altLang="en-US" sz="4800" dirty="0" smtClean="0"/>
              <a:t>Pregnancy</a:t>
            </a:r>
            <a:r>
              <a:rPr lang="en-US" altLang="en-US" sz="4300" dirty="0" smtClean="0"/>
              <a:t> </a:t>
            </a:r>
            <a:br>
              <a:rPr lang="en-US" altLang="en-US" sz="4300" dirty="0" smtClean="0"/>
            </a:br>
            <a:r>
              <a:rPr lang="en-US" altLang="en-US" sz="3600" dirty="0" smtClean="0"/>
              <a:t>Well-Established Complications</a:t>
            </a:r>
          </a:p>
        </p:txBody>
      </p:sp>
      <p:sp>
        <p:nvSpPr>
          <p:cNvPr id="3" name="Rectangle 3"/>
          <p:cNvSpPr txBox="1">
            <a:spLocks noChangeArrowheads="1"/>
          </p:cNvSpPr>
          <p:nvPr/>
        </p:nvSpPr>
        <p:spPr>
          <a:xfrm>
            <a:off x="2085823" y="1223274"/>
            <a:ext cx="9407525" cy="5035550"/>
          </a:xfrm>
          <a:prstGeom prst="rect">
            <a:avLst/>
          </a:prstGeom>
        </p:spPr>
        <p:txBody>
          <a:bodyPr/>
          <a:lstStyle>
            <a:lvl1pPr marL="0" indent="0" algn="l" defTabSz="914172" rtl="0" eaLnBrk="1" latinLnBrk="0" hangingPunct="1">
              <a:lnSpc>
                <a:spcPct val="90000"/>
              </a:lnSpc>
              <a:spcBef>
                <a:spcPts val="1000"/>
              </a:spcBef>
              <a:buFont typeface="Arial" panose="020B0604020202020204" pitchFamily="34" charset="0"/>
              <a:buNone/>
              <a:defRPr lang="en-US" sz="2133" b="1" i="0" kern="1200" spc="25" baseline="0" dirty="0" smtClean="0">
                <a:solidFill>
                  <a:schemeClr val="tx1"/>
                </a:solidFill>
                <a:effectLst/>
                <a:latin typeface="Arial" panose="020B0604020202020204" pitchFamily="34" charset="0"/>
                <a:ea typeface="+mn-ea"/>
                <a:cs typeface="Arial" panose="020B0604020202020204" pitchFamily="34" charset="0"/>
              </a:defRPr>
            </a:lvl1pPr>
            <a:lvl2pPr marL="685675" indent="-228589" algn="l" defTabSz="914172" rtl="0" eaLnBrk="1" latinLnBrk="0" hangingPunct="1">
              <a:lnSpc>
                <a:spcPct val="90000"/>
              </a:lnSpc>
              <a:spcBef>
                <a:spcPts val="500"/>
              </a:spcBef>
              <a:buFont typeface="Arial" panose="020B0604020202020204" pitchFamily="34" charset="0"/>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2pPr>
            <a:lvl3pPr marL="1142761" indent="-228589" algn="l" defTabSz="914172" rtl="0" eaLnBrk="1" latinLnBrk="0" hangingPunct="1">
              <a:lnSpc>
                <a:spcPct val="90000"/>
              </a:lnSpc>
              <a:spcBef>
                <a:spcPts val="500"/>
              </a:spcBef>
              <a:buFont typeface=".AppleSystemUIFont"/>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3pPr>
            <a:lvl4pPr marL="1599847" indent="-228589" algn="l" defTabSz="914172" rtl="0" eaLnBrk="1" latinLnBrk="0" hangingPunct="1">
              <a:lnSpc>
                <a:spcPct val="90000"/>
              </a:lnSpc>
              <a:spcBef>
                <a:spcPts val="500"/>
              </a:spcBef>
              <a:buFont typeface="Wingdings" pitchFamily="2" charset="2"/>
              <a:buChar char="§"/>
              <a:defRPr lang="en-US" sz="1600" b="0" i="0" kern="1200" spc="25" baseline="0" dirty="0" smtClean="0">
                <a:solidFill>
                  <a:schemeClr val="tx1"/>
                </a:solidFill>
                <a:effectLst/>
                <a:latin typeface="Arial" panose="020B0604020202020204" pitchFamily="34" charset="0"/>
                <a:ea typeface="+mn-ea"/>
                <a:cs typeface="Arial" panose="020B0604020202020204" pitchFamily="34" charset="0"/>
              </a:defRPr>
            </a:lvl4pPr>
            <a:lvl5pPr marL="1828344" indent="0" algn="l" defTabSz="914172" rtl="0" eaLnBrk="1" latinLnBrk="0" hangingPunct="1">
              <a:lnSpc>
                <a:spcPct val="90000"/>
              </a:lnSpc>
              <a:spcBef>
                <a:spcPts val="500"/>
              </a:spcBef>
              <a:buFont typeface="Arial" panose="020B0604020202020204" pitchFamily="34" charset="0"/>
              <a:buNone/>
              <a:defRPr lang="en-US" sz="1200" b="0" i="0" kern="1200" dirty="0">
                <a:solidFill>
                  <a:schemeClr val="tx1"/>
                </a:solidFill>
                <a:effectLst/>
                <a:latin typeface="Arial" panose="020B0604020202020204" pitchFamily="34" charset="0"/>
                <a:ea typeface="+mn-ea"/>
                <a:cs typeface="Arial" panose="020B0604020202020204" pitchFamily="34" charset="0"/>
              </a:defRPr>
            </a:lvl5pPr>
            <a:lvl6pPr marL="2513972"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8"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4"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0"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8770" indent="-608770">
              <a:defRPr/>
            </a:pPr>
            <a:r>
              <a:rPr lang="en-US" sz="4000" dirty="0" smtClean="0">
                <a:ea typeface="ＭＳ Ｐゴシック" charset="-128"/>
              </a:rPr>
              <a:t>  </a:t>
            </a:r>
            <a:r>
              <a:rPr lang="en-US" sz="3600" u="sng" dirty="0" smtClean="0">
                <a:ea typeface="ＭＳ Ｐゴシック" charset="-128"/>
              </a:rPr>
              <a:t>Outcome</a:t>
            </a:r>
            <a:r>
              <a:rPr lang="en-US" sz="3600" dirty="0" smtClean="0">
                <a:ea typeface="ＭＳ Ｐゴシック" charset="-128"/>
              </a:rPr>
              <a:t>		        </a:t>
            </a:r>
            <a:r>
              <a:rPr lang="en-US" sz="3600" u="sng" dirty="0" smtClean="0">
                <a:ea typeface="ＭＳ Ｐゴシック" charset="-128"/>
              </a:rPr>
              <a:t>CHTN</a:t>
            </a:r>
            <a:r>
              <a:rPr lang="en-US" sz="3600" dirty="0" smtClean="0">
                <a:ea typeface="ＭＳ Ｐゴシック" charset="-128"/>
              </a:rPr>
              <a:t>		</a:t>
            </a:r>
            <a:r>
              <a:rPr lang="en-US" sz="3600" u="sng" dirty="0" smtClean="0">
                <a:ea typeface="ＭＳ Ｐゴシック" charset="-128"/>
              </a:rPr>
              <a:t>RR</a:t>
            </a:r>
          </a:p>
          <a:p>
            <a:pPr marL="608770" indent="-608770">
              <a:buFont typeface="Arial" panose="020B0604020202020204" pitchFamily="34" charset="0"/>
              <a:buChar char="•"/>
              <a:defRPr/>
            </a:pPr>
            <a:r>
              <a:rPr lang="en-US" sz="3600" dirty="0" smtClean="0">
                <a:ea typeface="ＭＳ Ｐゴシック" charset="-128"/>
              </a:rPr>
              <a:t>Preeclampsia		25.3%		X3-10</a:t>
            </a:r>
          </a:p>
          <a:p>
            <a:pPr marL="608770" indent="-608770">
              <a:buFont typeface="Arial" panose="020B0604020202020204" pitchFamily="34" charset="0"/>
              <a:buChar char="•"/>
              <a:defRPr/>
            </a:pPr>
            <a:r>
              <a:rPr lang="en-US" sz="3600" dirty="0" smtClean="0">
                <a:ea typeface="ＭＳ Ｐゴシック" charset="-128"/>
              </a:rPr>
              <a:t>SGA				11.1%		X2-3</a:t>
            </a:r>
          </a:p>
          <a:p>
            <a:pPr marL="608770" indent="-608770">
              <a:buFont typeface="Arial" panose="020B0604020202020204" pitchFamily="34" charset="0"/>
              <a:buChar char="•"/>
              <a:defRPr/>
            </a:pPr>
            <a:r>
              <a:rPr lang="en-US" sz="3600" dirty="0" smtClean="0">
                <a:ea typeface="ＭＳ Ｐゴシック" charset="-128"/>
              </a:rPr>
              <a:t>Abruption		  1.5%		X2-3</a:t>
            </a:r>
          </a:p>
          <a:p>
            <a:pPr marL="608770" indent="-608770">
              <a:buFont typeface="Arial" panose="020B0604020202020204" pitchFamily="34" charset="0"/>
              <a:buChar char="•"/>
              <a:defRPr/>
            </a:pPr>
            <a:r>
              <a:rPr lang="en-US" sz="3600" dirty="0" smtClean="0">
                <a:ea typeface="ＭＳ Ｐゴシック" charset="-128"/>
              </a:rPr>
              <a:t>Preterm birth		38.0%		X3-4</a:t>
            </a:r>
          </a:p>
          <a:p>
            <a:pPr marL="456577" lvl="1" indent="0">
              <a:buNone/>
              <a:defRPr/>
            </a:pPr>
            <a:r>
              <a:rPr lang="en-US" sz="3600" b="1" dirty="0" smtClean="0">
                <a:ea typeface="ＭＳ Ｐゴシック" charset="-128"/>
              </a:rPr>
              <a:t> PTB&lt;35 week		18.1%		X4-5</a:t>
            </a:r>
          </a:p>
          <a:p>
            <a:pPr marL="608770" indent="-608770">
              <a:buFont typeface="Arial" panose="020B0604020202020204" pitchFamily="34" charset="0"/>
              <a:buChar char="•"/>
              <a:defRPr/>
            </a:pPr>
            <a:r>
              <a:rPr lang="en-US" sz="3600" dirty="0" smtClean="0">
                <a:ea typeface="ＭＳ Ｐゴシック" charset="-128"/>
              </a:rPr>
              <a:t>Perinatal death	  6.2%		X3-5</a:t>
            </a:r>
            <a:endParaRPr lang="en-US" sz="3600" dirty="0">
              <a:ea typeface="ＭＳ Ｐゴシック" charset="-128"/>
            </a:endParaRPr>
          </a:p>
        </p:txBody>
      </p:sp>
      <p:sp>
        <p:nvSpPr>
          <p:cNvPr id="4" name="TextBox 3"/>
          <p:cNvSpPr txBox="1">
            <a:spLocks noChangeArrowheads="1"/>
          </p:cNvSpPr>
          <p:nvPr/>
        </p:nvSpPr>
        <p:spPr bwMode="auto">
          <a:xfrm>
            <a:off x="1771497" y="5556939"/>
            <a:ext cx="100361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6" tIns="45640" rIns="91296" bIns="4564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altLang="en-US" sz="2601" b="1" dirty="0" smtClean="0">
                <a:solidFill>
                  <a:srgbClr val="FFFF00"/>
                </a:solidFill>
              </a:rPr>
              <a:t>Bateman: </a:t>
            </a:r>
            <a:r>
              <a:rPr lang="en-US" altLang="en-US" sz="2601" b="1" i="1" dirty="0" smtClean="0">
                <a:solidFill>
                  <a:srgbClr val="FFFF00"/>
                </a:solidFill>
              </a:rPr>
              <a:t>AJOG</a:t>
            </a:r>
            <a:r>
              <a:rPr lang="en-US" altLang="en-US" sz="2601" b="1" dirty="0" smtClean="0">
                <a:solidFill>
                  <a:srgbClr val="FFFF00"/>
                </a:solidFill>
              </a:rPr>
              <a:t> 2012; </a:t>
            </a:r>
            <a:r>
              <a:rPr lang="en-US" altLang="en-US" sz="2601" b="1" dirty="0" err="1" smtClean="0">
                <a:solidFill>
                  <a:srgbClr val="FFFF00"/>
                </a:solidFill>
              </a:rPr>
              <a:t>Caritis</a:t>
            </a:r>
            <a:r>
              <a:rPr lang="en-US" altLang="en-US" sz="2601" b="1" dirty="0" smtClean="0">
                <a:solidFill>
                  <a:srgbClr val="FFFF00"/>
                </a:solidFill>
              </a:rPr>
              <a:t>: </a:t>
            </a:r>
            <a:r>
              <a:rPr lang="en-US" altLang="en-US" sz="2601" b="1" i="1" dirty="0" smtClean="0">
                <a:solidFill>
                  <a:srgbClr val="FFFF00"/>
                </a:solidFill>
              </a:rPr>
              <a:t>NEJM</a:t>
            </a:r>
            <a:r>
              <a:rPr lang="en-US" altLang="en-US" sz="2601" b="1" dirty="0" smtClean="0">
                <a:solidFill>
                  <a:srgbClr val="FFFF00"/>
                </a:solidFill>
              </a:rPr>
              <a:t> 1998; Gordon: JRM 2007</a:t>
            </a:r>
          </a:p>
        </p:txBody>
      </p:sp>
    </p:spTree>
    <p:extLst>
      <p:ext uri="{BB962C8B-B14F-4D97-AF65-F5344CB8AC3E}">
        <p14:creationId xmlns:p14="http://schemas.microsoft.com/office/powerpoint/2010/main" val="2508885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567169" y="0"/>
            <a:ext cx="9601200" cy="1209675"/>
          </a:xfrm>
          <a:prstGeom prst="rect">
            <a:avLst/>
          </a:prstGeom>
        </p:spPr>
        <p:txBody>
          <a:bodyPr/>
          <a:lstStyle>
            <a:lvl1pPr algn="l" defTabSz="914172" rtl="0" eaLnBrk="1" latinLnBrk="0" hangingPunct="1">
              <a:lnSpc>
                <a:spcPct val="100000"/>
              </a:lnSpc>
              <a:spcBef>
                <a:spcPct val="0"/>
              </a:spcBef>
              <a:buNone/>
              <a:defRPr lang="en-US" sz="3200" b="1" i="0" kern="1200" spc="67"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lgn="ctr"/>
            <a:r>
              <a:rPr lang="en-US" altLang="en-US" sz="4400" dirty="0" smtClean="0"/>
              <a:t>CHTN in Pregnancy </a:t>
            </a:r>
            <a:r>
              <a:rPr lang="en-US" altLang="en-US" sz="5400" dirty="0" smtClean="0"/>
              <a:t/>
            </a:r>
            <a:br>
              <a:rPr lang="en-US" altLang="en-US" sz="5400" dirty="0" smtClean="0"/>
            </a:br>
            <a:r>
              <a:rPr lang="en-US" altLang="en-US" sz="3600" dirty="0" smtClean="0"/>
              <a:t>Rare Complications</a:t>
            </a:r>
          </a:p>
        </p:txBody>
      </p:sp>
      <p:sp>
        <p:nvSpPr>
          <p:cNvPr id="3" name="Rectangle 3"/>
          <p:cNvSpPr txBox="1">
            <a:spLocks noChangeArrowheads="1"/>
          </p:cNvSpPr>
          <p:nvPr/>
        </p:nvSpPr>
        <p:spPr>
          <a:xfrm>
            <a:off x="1840276" y="1276274"/>
            <a:ext cx="9407525" cy="4905375"/>
          </a:xfrm>
          <a:prstGeom prst="rect">
            <a:avLst/>
          </a:prstGeom>
        </p:spPr>
        <p:txBody>
          <a:bodyPr/>
          <a:lstStyle>
            <a:lvl1pPr marL="0" indent="0" algn="l" defTabSz="914172" rtl="0" eaLnBrk="1" latinLnBrk="0" hangingPunct="1">
              <a:lnSpc>
                <a:spcPct val="90000"/>
              </a:lnSpc>
              <a:spcBef>
                <a:spcPts val="1000"/>
              </a:spcBef>
              <a:buFont typeface="Arial" panose="020B0604020202020204" pitchFamily="34" charset="0"/>
              <a:buNone/>
              <a:defRPr lang="en-US" sz="2133" b="1" i="0" kern="1200" spc="25" baseline="0" dirty="0" smtClean="0">
                <a:solidFill>
                  <a:schemeClr val="tx1"/>
                </a:solidFill>
                <a:effectLst/>
                <a:latin typeface="Arial" panose="020B0604020202020204" pitchFamily="34" charset="0"/>
                <a:ea typeface="+mn-ea"/>
                <a:cs typeface="Arial" panose="020B0604020202020204" pitchFamily="34" charset="0"/>
              </a:defRPr>
            </a:lvl1pPr>
            <a:lvl2pPr marL="685675" indent="-228589" algn="l" defTabSz="914172" rtl="0" eaLnBrk="1" latinLnBrk="0" hangingPunct="1">
              <a:lnSpc>
                <a:spcPct val="90000"/>
              </a:lnSpc>
              <a:spcBef>
                <a:spcPts val="500"/>
              </a:spcBef>
              <a:buFont typeface="Arial" panose="020B0604020202020204" pitchFamily="34" charset="0"/>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2pPr>
            <a:lvl3pPr marL="1142761" indent="-228589" algn="l" defTabSz="914172" rtl="0" eaLnBrk="1" latinLnBrk="0" hangingPunct="1">
              <a:lnSpc>
                <a:spcPct val="90000"/>
              </a:lnSpc>
              <a:spcBef>
                <a:spcPts val="500"/>
              </a:spcBef>
              <a:buFont typeface=".AppleSystemUIFont"/>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3pPr>
            <a:lvl4pPr marL="1599847" indent="-228589" algn="l" defTabSz="914172" rtl="0" eaLnBrk="1" latinLnBrk="0" hangingPunct="1">
              <a:lnSpc>
                <a:spcPct val="90000"/>
              </a:lnSpc>
              <a:spcBef>
                <a:spcPts val="500"/>
              </a:spcBef>
              <a:buFont typeface="Wingdings" pitchFamily="2" charset="2"/>
              <a:buChar char="§"/>
              <a:defRPr lang="en-US" sz="1600" b="0" i="0" kern="1200" spc="25" baseline="0" dirty="0" smtClean="0">
                <a:solidFill>
                  <a:schemeClr val="tx1"/>
                </a:solidFill>
                <a:effectLst/>
                <a:latin typeface="Arial" panose="020B0604020202020204" pitchFamily="34" charset="0"/>
                <a:ea typeface="+mn-ea"/>
                <a:cs typeface="Arial" panose="020B0604020202020204" pitchFamily="34" charset="0"/>
              </a:defRPr>
            </a:lvl4pPr>
            <a:lvl5pPr marL="1828344" indent="0" algn="l" defTabSz="914172" rtl="0" eaLnBrk="1" latinLnBrk="0" hangingPunct="1">
              <a:lnSpc>
                <a:spcPct val="90000"/>
              </a:lnSpc>
              <a:spcBef>
                <a:spcPts val="500"/>
              </a:spcBef>
              <a:buFont typeface="Arial" panose="020B0604020202020204" pitchFamily="34" charset="0"/>
              <a:buNone/>
              <a:defRPr lang="en-US" sz="1200" b="0" i="0" kern="1200" dirty="0">
                <a:solidFill>
                  <a:schemeClr val="tx1"/>
                </a:solidFill>
                <a:effectLst/>
                <a:latin typeface="Arial" panose="020B0604020202020204" pitchFamily="34" charset="0"/>
                <a:ea typeface="+mn-ea"/>
                <a:cs typeface="Arial" panose="020B0604020202020204" pitchFamily="34" charset="0"/>
              </a:defRPr>
            </a:lvl5pPr>
            <a:lvl6pPr marL="2513972"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8"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4"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0"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8770" indent="-608770">
              <a:defRPr/>
            </a:pPr>
            <a:r>
              <a:rPr lang="en-US" sz="4000" dirty="0" smtClean="0">
                <a:ea typeface="ＭＳ Ｐゴシック" charset="-128"/>
              </a:rPr>
              <a:t>	  </a:t>
            </a:r>
            <a:r>
              <a:rPr lang="en-US" sz="3600" u="sng" dirty="0" smtClean="0">
                <a:ea typeface="ＭＳ Ｐゴシック" charset="-128"/>
              </a:rPr>
              <a:t>Outcome</a:t>
            </a:r>
            <a:r>
              <a:rPr lang="en-US" sz="3600" dirty="0" smtClean="0">
                <a:ea typeface="ＭＳ Ｐゴシック" charset="-128"/>
              </a:rPr>
              <a:t>	  				</a:t>
            </a:r>
            <a:r>
              <a:rPr lang="en-US" sz="3600" u="sng" dirty="0" smtClean="0">
                <a:ea typeface="ＭＳ Ｐゴシック" charset="-128"/>
              </a:rPr>
              <a:t>AOR</a:t>
            </a:r>
          </a:p>
          <a:p>
            <a:pPr marL="608770" indent="-608770">
              <a:buFont typeface="Arial" panose="020B0604020202020204" pitchFamily="34" charset="0"/>
              <a:buChar char="•"/>
              <a:defRPr/>
            </a:pPr>
            <a:r>
              <a:rPr lang="en-US" sz="3600" dirty="0" smtClean="0">
                <a:ea typeface="ＭＳ Ｐゴシック" charset="-128"/>
              </a:rPr>
              <a:t>Maternal death	  			x3-5</a:t>
            </a:r>
          </a:p>
          <a:p>
            <a:pPr marL="608770" indent="-608770">
              <a:buFont typeface="Arial" panose="020B0604020202020204" pitchFamily="34" charset="0"/>
              <a:buChar char="•"/>
              <a:defRPr/>
            </a:pPr>
            <a:r>
              <a:rPr lang="en-US" sz="3600" dirty="0" smtClean="0">
                <a:ea typeface="ＭＳ Ｐゴシック" charset="-128"/>
              </a:rPr>
              <a:t>Pulmonary edema/CHF		x6-12</a:t>
            </a:r>
          </a:p>
          <a:p>
            <a:pPr marL="608770" indent="-608770">
              <a:buFont typeface="Arial" panose="020B0604020202020204" pitchFamily="34" charset="0"/>
              <a:buChar char="•"/>
              <a:defRPr/>
            </a:pPr>
            <a:r>
              <a:rPr lang="en-US" sz="3600" dirty="0" smtClean="0">
                <a:ea typeface="ＭＳ Ｐゴシック" charset="-128"/>
              </a:rPr>
              <a:t>Ventilation		  			x5-8</a:t>
            </a:r>
          </a:p>
          <a:p>
            <a:pPr marL="608770" indent="-608770">
              <a:buFont typeface="Arial" panose="020B0604020202020204" pitchFamily="34" charset="0"/>
              <a:buChar char="•"/>
              <a:defRPr/>
            </a:pPr>
            <a:r>
              <a:rPr lang="en-US" sz="3600" dirty="0" smtClean="0">
                <a:ea typeface="ＭＳ Ｐゴシック" charset="-128"/>
              </a:rPr>
              <a:t>Cerebrovascular accident		x4-7</a:t>
            </a:r>
          </a:p>
          <a:p>
            <a:pPr marL="608770" indent="-608770">
              <a:buFont typeface="Arial" panose="020B0604020202020204" pitchFamily="34" charset="0"/>
              <a:buChar char="•"/>
              <a:defRPr/>
            </a:pPr>
            <a:r>
              <a:rPr lang="en-US" sz="3600" dirty="0" smtClean="0">
                <a:ea typeface="ＭＳ Ｐゴシック" charset="-128"/>
              </a:rPr>
              <a:t>Acute renal failure  			x10-16</a:t>
            </a:r>
          </a:p>
          <a:p>
            <a:pPr marL="608770" indent="-608770">
              <a:buFont typeface="Arial" panose="020B0604020202020204" pitchFamily="34" charset="0"/>
              <a:buChar char="•"/>
              <a:defRPr/>
            </a:pPr>
            <a:r>
              <a:rPr lang="en-US" sz="3600" dirty="0" smtClean="0">
                <a:ea typeface="ＭＳ Ｐゴシック" charset="-128"/>
              </a:rPr>
              <a:t>Stay &gt;6 days					x6-7</a:t>
            </a:r>
            <a:endParaRPr lang="en-US" sz="3600" dirty="0">
              <a:ea typeface="ＭＳ Ｐゴシック" charset="-128"/>
            </a:endParaRPr>
          </a:p>
        </p:txBody>
      </p:sp>
      <p:sp>
        <p:nvSpPr>
          <p:cNvPr id="4" name="TextBox 3"/>
          <p:cNvSpPr txBox="1">
            <a:spLocks noChangeArrowheads="1"/>
          </p:cNvSpPr>
          <p:nvPr/>
        </p:nvSpPr>
        <p:spPr bwMode="auto">
          <a:xfrm>
            <a:off x="4784725" y="5657774"/>
            <a:ext cx="7407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6" tIns="45640" rIns="91296" bIns="4564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2801" b="1" dirty="0" smtClean="0">
                <a:solidFill>
                  <a:srgbClr val="FFFF00"/>
                </a:solidFill>
              </a:rPr>
              <a:t>Bateman: </a:t>
            </a:r>
            <a:r>
              <a:rPr lang="en-US" altLang="en-US" sz="2801" b="1" i="1" dirty="0" smtClean="0">
                <a:solidFill>
                  <a:srgbClr val="FFFF00"/>
                </a:solidFill>
              </a:rPr>
              <a:t>AJOG</a:t>
            </a:r>
            <a:r>
              <a:rPr lang="en-US" altLang="en-US" sz="2801" b="1" dirty="0" smtClean="0">
                <a:solidFill>
                  <a:srgbClr val="FFFF00"/>
                </a:solidFill>
              </a:rPr>
              <a:t> 2012; Gordon: JRM 2007</a:t>
            </a:r>
          </a:p>
        </p:txBody>
      </p:sp>
    </p:spTree>
    <p:extLst>
      <p:ext uri="{BB962C8B-B14F-4D97-AF65-F5344CB8AC3E}">
        <p14:creationId xmlns:p14="http://schemas.microsoft.com/office/powerpoint/2010/main" val="7394318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326825" y="1551389"/>
            <a:ext cx="9774237" cy="1978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b">
            <a:normAutofit/>
          </a:bodyPr>
          <a:lstStyle>
            <a:lvl1pPr algn="l" defTabSz="914172" rtl="0" eaLnBrk="1" latinLnBrk="0" hangingPunct="1">
              <a:lnSpc>
                <a:spcPct val="100000"/>
              </a:lnSpc>
              <a:spcBef>
                <a:spcPct val="0"/>
              </a:spcBef>
              <a:buNone/>
              <a:defRPr lang="en-US" sz="3200" b="1" i="0" kern="1200" spc="67"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lgn="ctr"/>
            <a:r>
              <a:rPr lang="en-US" altLang="en-US" sz="5400" smtClean="0"/>
              <a:t>CHTN - MANAGEMENT</a:t>
            </a:r>
            <a:endParaRPr lang="en-US" altLang="en-US" sz="4000" smtClean="0">
              <a:sym typeface="Symbol" panose="05050102010706020507" pitchFamily="18" charset="2"/>
            </a:endParaRPr>
          </a:p>
        </p:txBody>
      </p:sp>
    </p:spTree>
    <p:extLst>
      <p:ext uri="{BB962C8B-B14F-4D97-AF65-F5344CB8AC3E}">
        <p14:creationId xmlns:p14="http://schemas.microsoft.com/office/powerpoint/2010/main" val="325465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325650" y="-362734"/>
            <a:ext cx="8247062" cy="917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b">
            <a:normAutofit/>
          </a:bodyPr>
          <a:lstStyle>
            <a:lvl1pPr algn="l" defTabSz="914172" rtl="0" eaLnBrk="1" latinLnBrk="0" hangingPunct="1">
              <a:lnSpc>
                <a:spcPct val="100000"/>
              </a:lnSpc>
              <a:spcBef>
                <a:spcPct val="0"/>
              </a:spcBef>
              <a:buNone/>
              <a:defRPr lang="en-US" sz="3200" b="1" i="0" kern="1200" spc="67"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lgn="ctr"/>
            <a:r>
              <a:rPr lang="en-US" altLang="en-US" sz="4000" dirty="0" smtClean="0"/>
              <a:t>Treatment of CHTN in Pregnancy</a:t>
            </a:r>
          </a:p>
        </p:txBody>
      </p:sp>
      <p:sp>
        <p:nvSpPr>
          <p:cNvPr id="3" name="TextBox 3">
            <a:extLst/>
          </p:cNvPr>
          <p:cNvSpPr txBox="1">
            <a:spLocks noChangeArrowheads="1"/>
          </p:cNvSpPr>
          <p:nvPr/>
        </p:nvSpPr>
        <p:spPr bwMode="auto">
          <a:xfrm>
            <a:off x="9703794" y="5297385"/>
            <a:ext cx="28130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6" tIns="45640" rIns="91296" bIns="45640">
            <a:spAutoFit/>
          </a:bodyPr>
          <a:lstStyle>
            <a:lvl1pPr>
              <a:spcBef>
                <a:spcPct val="20000"/>
              </a:spcBef>
              <a:buClr>
                <a:srgbClr val="FFFF00"/>
              </a:buClr>
              <a:buSzPct val="90000"/>
              <a:buFont typeface="Arial" panose="020B0604020202020204" pitchFamily="34" charset="0"/>
              <a:buChar char="●"/>
              <a:defRPr kumimoji="1" sz="32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SzPct val="75000"/>
              <a:buFont typeface="Arial" panose="020B0604020202020204" pitchFamily="34" charset="0"/>
              <a:buChar char="–"/>
              <a:defRPr kumimoji="1" sz="2800"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FFCC"/>
              </a:buClr>
              <a:buChar char="•"/>
              <a:defRPr kumimoji="1" sz="24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defRPr/>
            </a:pPr>
            <a:r>
              <a:rPr kumimoji="0" lang="en-US" altLang="en-US" sz="2400" dirty="0">
                <a:solidFill>
                  <a:schemeClr val="tx1">
                    <a:lumMod val="75000"/>
                  </a:schemeClr>
                </a:solidFill>
              </a:rPr>
              <a:t>ACOG: </a:t>
            </a:r>
            <a:r>
              <a:rPr kumimoji="0" lang="en-US" altLang="en-US" sz="2400" i="1" dirty="0" err="1">
                <a:solidFill>
                  <a:schemeClr val="tx1">
                    <a:lumMod val="75000"/>
                  </a:schemeClr>
                </a:solidFill>
              </a:rPr>
              <a:t>Obstet</a:t>
            </a:r>
            <a:r>
              <a:rPr kumimoji="0" lang="en-US" altLang="en-US" sz="2400" i="1" dirty="0">
                <a:solidFill>
                  <a:schemeClr val="tx1">
                    <a:lumMod val="75000"/>
                  </a:schemeClr>
                </a:solidFill>
              </a:rPr>
              <a:t> </a:t>
            </a:r>
            <a:r>
              <a:rPr kumimoji="0" lang="en-US" altLang="en-US" sz="2400" i="1" dirty="0" err="1">
                <a:solidFill>
                  <a:schemeClr val="tx1">
                    <a:lumMod val="75000"/>
                  </a:schemeClr>
                </a:solidFill>
              </a:rPr>
              <a:t>Gynecol</a:t>
            </a:r>
            <a:r>
              <a:rPr kumimoji="0" lang="en-US" altLang="en-US" sz="2400" dirty="0">
                <a:solidFill>
                  <a:schemeClr val="tx1">
                    <a:lumMod val="75000"/>
                  </a:schemeClr>
                </a:solidFill>
              </a:rPr>
              <a:t> 2019</a:t>
            </a:r>
          </a:p>
        </p:txBody>
      </p:sp>
      <p:pic>
        <p:nvPicPr>
          <p:cNvPr id="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94567" y="554841"/>
            <a:ext cx="6509227" cy="5572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26072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71385" y="0"/>
            <a:ext cx="9775825" cy="917575"/>
          </a:xfrm>
          <a:prstGeom prst="rect">
            <a:avLst/>
          </a:prstGeom>
        </p:spPr>
        <p:txBody>
          <a:bodyPr/>
          <a:lstStyle>
            <a:lvl1pPr algn="l" defTabSz="914172" rtl="0" eaLnBrk="1" latinLnBrk="0" hangingPunct="1">
              <a:lnSpc>
                <a:spcPct val="100000"/>
              </a:lnSpc>
              <a:spcBef>
                <a:spcPct val="0"/>
              </a:spcBef>
              <a:buNone/>
              <a:defRPr lang="en-US" sz="3200" b="1" i="0" kern="1200" spc="67"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lgn="ctr"/>
            <a:r>
              <a:rPr lang="en-US" altLang="en-US" sz="4000" dirty="0" smtClean="0"/>
              <a:t>Antihypertensive in Pregnancy</a:t>
            </a:r>
          </a:p>
        </p:txBody>
      </p:sp>
      <p:sp>
        <p:nvSpPr>
          <p:cNvPr id="3" name="Rectangle 3"/>
          <p:cNvSpPr txBox="1">
            <a:spLocks noChangeArrowheads="1"/>
          </p:cNvSpPr>
          <p:nvPr/>
        </p:nvSpPr>
        <p:spPr>
          <a:xfrm>
            <a:off x="2567983" y="1060259"/>
            <a:ext cx="8807450" cy="5068887"/>
          </a:xfrm>
          <a:prstGeom prst="rect">
            <a:avLst/>
          </a:prstGeom>
        </p:spPr>
        <p:txBody>
          <a:bodyPr/>
          <a:lstStyle>
            <a:lvl1pPr marL="0" indent="0" algn="l" defTabSz="914172" rtl="0" eaLnBrk="1" latinLnBrk="0" hangingPunct="1">
              <a:lnSpc>
                <a:spcPct val="90000"/>
              </a:lnSpc>
              <a:spcBef>
                <a:spcPts val="1000"/>
              </a:spcBef>
              <a:buFont typeface="Arial" panose="020B0604020202020204" pitchFamily="34" charset="0"/>
              <a:buNone/>
              <a:defRPr lang="en-US" sz="2133" b="1" i="0" kern="1200" spc="25" baseline="0" dirty="0" smtClean="0">
                <a:solidFill>
                  <a:schemeClr val="tx1"/>
                </a:solidFill>
                <a:effectLst/>
                <a:latin typeface="Arial" panose="020B0604020202020204" pitchFamily="34" charset="0"/>
                <a:ea typeface="+mn-ea"/>
                <a:cs typeface="Arial" panose="020B0604020202020204" pitchFamily="34" charset="0"/>
              </a:defRPr>
            </a:lvl1pPr>
            <a:lvl2pPr marL="685675" indent="-228589" algn="l" defTabSz="914172" rtl="0" eaLnBrk="1" latinLnBrk="0" hangingPunct="1">
              <a:lnSpc>
                <a:spcPct val="90000"/>
              </a:lnSpc>
              <a:spcBef>
                <a:spcPts val="500"/>
              </a:spcBef>
              <a:buFont typeface="Arial" panose="020B0604020202020204" pitchFamily="34" charset="0"/>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2pPr>
            <a:lvl3pPr marL="1142761" indent="-228589" algn="l" defTabSz="914172" rtl="0" eaLnBrk="1" latinLnBrk="0" hangingPunct="1">
              <a:lnSpc>
                <a:spcPct val="90000"/>
              </a:lnSpc>
              <a:spcBef>
                <a:spcPts val="500"/>
              </a:spcBef>
              <a:buFont typeface=".AppleSystemUIFont"/>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3pPr>
            <a:lvl4pPr marL="1599847" indent="-228589" algn="l" defTabSz="914172" rtl="0" eaLnBrk="1" latinLnBrk="0" hangingPunct="1">
              <a:lnSpc>
                <a:spcPct val="90000"/>
              </a:lnSpc>
              <a:spcBef>
                <a:spcPts val="500"/>
              </a:spcBef>
              <a:buFont typeface="Wingdings" pitchFamily="2" charset="2"/>
              <a:buChar char="§"/>
              <a:defRPr lang="en-US" sz="1600" b="0" i="0" kern="1200" spc="25" baseline="0" dirty="0" smtClean="0">
                <a:solidFill>
                  <a:schemeClr val="tx1"/>
                </a:solidFill>
                <a:effectLst/>
                <a:latin typeface="Arial" panose="020B0604020202020204" pitchFamily="34" charset="0"/>
                <a:ea typeface="+mn-ea"/>
                <a:cs typeface="Arial" panose="020B0604020202020204" pitchFamily="34" charset="0"/>
              </a:defRPr>
            </a:lvl4pPr>
            <a:lvl5pPr marL="1828344" indent="0" algn="l" defTabSz="914172" rtl="0" eaLnBrk="1" latinLnBrk="0" hangingPunct="1">
              <a:lnSpc>
                <a:spcPct val="90000"/>
              </a:lnSpc>
              <a:spcBef>
                <a:spcPts val="500"/>
              </a:spcBef>
              <a:buFont typeface="Arial" panose="020B0604020202020204" pitchFamily="34" charset="0"/>
              <a:buNone/>
              <a:defRPr lang="en-US" sz="1200" b="0" i="0" kern="1200" dirty="0">
                <a:solidFill>
                  <a:schemeClr val="tx1"/>
                </a:solidFill>
                <a:effectLst/>
                <a:latin typeface="Arial" panose="020B0604020202020204" pitchFamily="34" charset="0"/>
                <a:ea typeface="+mn-ea"/>
                <a:cs typeface="Arial" panose="020B0604020202020204" pitchFamily="34" charset="0"/>
              </a:defRPr>
            </a:lvl5pPr>
            <a:lvl6pPr marL="2513972"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8"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4"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0"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98549" indent="-398549">
              <a:spcBef>
                <a:spcPct val="55000"/>
              </a:spcBef>
              <a:spcAft>
                <a:spcPct val="20000"/>
              </a:spcAft>
              <a:defRPr/>
            </a:pPr>
            <a:r>
              <a:rPr lang="en-US" altLang="en-US" sz="3600" dirty="0" smtClean="0"/>
              <a:t>ACOG Recommendations:*</a:t>
            </a:r>
            <a:endParaRPr lang="en-US" altLang="en-US" sz="3600" i="1" dirty="0" smtClean="0"/>
          </a:p>
          <a:p>
            <a:pPr marL="571500" indent="-571500">
              <a:lnSpc>
                <a:spcPct val="110000"/>
              </a:lnSpc>
              <a:spcBef>
                <a:spcPts val="1200"/>
              </a:spcBef>
              <a:spcAft>
                <a:spcPts val="300"/>
              </a:spcAft>
              <a:buFont typeface="Arial" panose="020B0604020202020204" pitchFamily="34" charset="0"/>
              <a:buChar char="•"/>
              <a:defRPr/>
            </a:pPr>
            <a:r>
              <a:rPr lang="en-US" altLang="en-US" sz="4000" dirty="0" smtClean="0"/>
              <a:t>Treat severe CHTN: ≥160/110</a:t>
            </a:r>
            <a:endParaRPr lang="en-US" altLang="en-US" sz="3201" dirty="0" smtClean="0"/>
          </a:p>
          <a:p>
            <a:pPr marL="571500" indent="-571500">
              <a:lnSpc>
                <a:spcPct val="110000"/>
              </a:lnSpc>
              <a:spcBef>
                <a:spcPts val="1200"/>
              </a:spcBef>
              <a:spcAft>
                <a:spcPts val="300"/>
              </a:spcAft>
              <a:buFont typeface="Arial" panose="020B0604020202020204" pitchFamily="34" charset="0"/>
              <a:buChar char="•"/>
              <a:defRPr/>
            </a:pPr>
            <a:r>
              <a:rPr lang="en-US" altLang="en-US" sz="4000" dirty="0" smtClean="0"/>
              <a:t>1</a:t>
            </a:r>
            <a:r>
              <a:rPr lang="en-US" altLang="en-US" sz="4000" baseline="30000" dirty="0" smtClean="0"/>
              <a:t>st</a:t>
            </a:r>
            <a:r>
              <a:rPr lang="en-US" altLang="en-US" sz="4000" dirty="0" smtClean="0"/>
              <a:t> line options</a:t>
            </a:r>
          </a:p>
          <a:p>
            <a:pPr marL="971636" lvl="1" indent="-571500">
              <a:lnSpc>
                <a:spcPct val="110000"/>
              </a:lnSpc>
              <a:spcBef>
                <a:spcPts val="1200"/>
              </a:spcBef>
              <a:spcAft>
                <a:spcPts val="300"/>
              </a:spcAft>
              <a:buFont typeface="Arial" panose="020B0604020202020204" pitchFamily="34" charset="0"/>
              <a:buChar char="‒"/>
              <a:defRPr/>
            </a:pPr>
            <a:r>
              <a:rPr lang="en-US" altLang="en-US" sz="3600" dirty="0" smtClean="0"/>
              <a:t>labetalol, </a:t>
            </a:r>
            <a:r>
              <a:rPr lang="en-US" altLang="en-US" sz="3600" dirty="0" err="1" smtClean="0"/>
              <a:t>nifedipine</a:t>
            </a:r>
            <a:endParaRPr lang="en-US" altLang="en-US" sz="3600" dirty="0" smtClean="0"/>
          </a:p>
          <a:p>
            <a:pPr marL="798685" lvl="1" indent="-398549">
              <a:lnSpc>
                <a:spcPct val="110000"/>
              </a:lnSpc>
              <a:spcBef>
                <a:spcPts val="1200"/>
              </a:spcBef>
              <a:spcAft>
                <a:spcPts val="300"/>
              </a:spcAft>
              <a:buFont typeface="Arial" panose="020B0604020202020204" pitchFamily="34" charset="0"/>
              <a:buNone/>
              <a:defRPr/>
            </a:pPr>
            <a:endParaRPr lang="en-US" altLang="en-US" sz="1000" dirty="0" smtClean="0"/>
          </a:p>
          <a:p>
            <a:pPr marL="398549" indent="-398549">
              <a:lnSpc>
                <a:spcPct val="110000"/>
              </a:lnSpc>
              <a:spcBef>
                <a:spcPts val="1200"/>
              </a:spcBef>
              <a:spcAft>
                <a:spcPts val="300"/>
              </a:spcAft>
              <a:defRPr/>
            </a:pPr>
            <a:r>
              <a:rPr lang="en-US" altLang="en-US" sz="2801" i="1" dirty="0" smtClean="0"/>
              <a:t>*Moderate quality evidence / strong rec.</a:t>
            </a:r>
            <a:endParaRPr lang="en-US" altLang="en-US" sz="2801" i="1" dirty="0"/>
          </a:p>
        </p:txBody>
      </p:sp>
      <p:sp>
        <p:nvSpPr>
          <p:cNvPr id="4" name="TextBox 3"/>
          <p:cNvSpPr txBox="1">
            <a:spLocks noChangeArrowheads="1"/>
          </p:cNvSpPr>
          <p:nvPr/>
        </p:nvSpPr>
        <p:spPr bwMode="auto">
          <a:xfrm>
            <a:off x="7453312" y="5533700"/>
            <a:ext cx="4738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6" tIns="45640" rIns="91296" bIns="4564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b="1" dirty="0">
                <a:solidFill>
                  <a:srgbClr val="FFFF00"/>
                </a:solidFill>
              </a:rPr>
              <a:t>ACOG: </a:t>
            </a:r>
            <a:r>
              <a:rPr lang="en-US" altLang="en-US" b="1" i="1" dirty="0" err="1">
                <a:solidFill>
                  <a:srgbClr val="FFFF00"/>
                </a:solidFill>
              </a:rPr>
              <a:t>Obstet</a:t>
            </a:r>
            <a:r>
              <a:rPr lang="en-US" altLang="en-US" b="1" i="1" dirty="0">
                <a:solidFill>
                  <a:srgbClr val="FFFF00"/>
                </a:solidFill>
              </a:rPr>
              <a:t> </a:t>
            </a:r>
            <a:r>
              <a:rPr lang="en-US" altLang="en-US" b="1" i="1" dirty="0" err="1">
                <a:solidFill>
                  <a:srgbClr val="FFFF00"/>
                </a:solidFill>
              </a:rPr>
              <a:t>Gynecol</a:t>
            </a:r>
            <a:r>
              <a:rPr lang="en-US" altLang="en-US" b="1" dirty="0">
                <a:solidFill>
                  <a:srgbClr val="FFFF00"/>
                </a:solidFill>
              </a:rPr>
              <a:t> 2019</a:t>
            </a:r>
          </a:p>
        </p:txBody>
      </p:sp>
    </p:spTree>
    <p:extLst>
      <p:ext uri="{BB962C8B-B14F-4D97-AF65-F5344CB8AC3E}">
        <p14:creationId xmlns:p14="http://schemas.microsoft.com/office/powerpoint/2010/main" val="28211808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361654" y="-8970"/>
            <a:ext cx="9775825" cy="917575"/>
          </a:xfrm>
          <a:prstGeom prst="rect">
            <a:avLst/>
          </a:prstGeom>
        </p:spPr>
        <p:txBody>
          <a:bodyPr/>
          <a:lstStyle>
            <a:lvl1pPr algn="l" defTabSz="914172" rtl="0" eaLnBrk="1" latinLnBrk="0" hangingPunct="1">
              <a:lnSpc>
                <a:spcPct val="100000"/>
              </a:lnSpc>
              <a:spcBef>
                <a:spcPct val="0"/>
              </a:spcBef>
              <a:buNone/>
              <a:defRPr lang="en-US" sz="3200" b="1" i="0" kern="1200" spc="67"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lgn="ctr"/>
            <a:r>
              <a:rPr lang="en-US" altLang="en-US" sz="4400" dirty="0" smtClean="0"/>
              <a:t>Antihypertensive in Pregnancy</a:t>
            </a:r>
          </a:p>
        </p:txBody>
      </p:sp>
      <p:sp>
        <p:nvSpPr>
          <p:cNvPr id="3" name="Rectangle 3"/>
          <p:cNvSpPr txBox="1">
            <a:spLocks noChangeArrowheads="1"/>
          </p:cNvSpPr>
          <p:nvPr/>
        </p:nvSpPr>
        <p:spPr>
          <a:xfrm>
            <a:off x="2614192" y="908605"/>
            <a:ext cx="8523287" cy="5068887"/>
          </a:xfrm>
          <a:prstGeom prst="rect">
            <a:avLst/>
          </a:prstGeom>
        </p:spPr>
        <p:txBody>
          <a:bodyPr/>
          <a:lstStyle>
            <a:lvl1pPr marL="0" indent="0" algn="l" defTabSz="914172" rtl="0" eaLnBrk="1" latinLnBrk="0" hangingPunct="1">
              <a:lnSpc>
                <a:spcPct val="90000"/>
              </a:lnSpc>
              <a:spcBef>
                <a:spcPts val="1000"/>
              </a:spcBef>
              <a:buFont typeface="Arial" panose="020B0604020202020204" pitchFamily="34" charset="0"/>
              <a:buNone/>
              <a:defRPr lang="en-US" sz="2133" b="1" i="0" kern="1200" spc="25" baseline="0" dirty="0" smtClean="0">
                <a:solidFill>
                  <a:schemeClr val="tx1"/>
                </a:solidFill>
                <a:effectLst/>
                <a:latin typeface="Arial" panose="020B0604020202020204" pitchFamily="34" charset="0"/>
                <a:ea typeface="+mn-ea"/>
                <a:cs typeface="Arial" panose="020B0604020202020204" pitchFamily="34" charset="0"/>
              </a:defRPr>
            </a:lvl1pPr>
            <a:lvl2pPr marL="685675" indent="-228589" algn="l" defTabSz="914172" rtl="0" eaLnBrk="1" latinLnBrk="0" hangingPunct="1">
              <a:lnSpc>
                <a:spcPct val="90000"/>
              </a:lnSpc>
              <a:spcBef>
                <a:spcPts val="500"/>
              </a:spcBef>
              <a:buFont typeface="Arial" panose="020B0604020202020204" pitchFamily="34" charset="0"/>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2pPr>
            <a:lvl3pPr marL="1142761" indent="-228589" algn="l" defTabSz="914172" rtl="0" eaLnBrk="1" latinLnBrk="0" hangingPunct="1">
              <a:lnSpc>
                <a:spcPct val="90000"/>
              </a:lnSpc>
              <a:spcBef>
                <a:spcPts val="500"/>
              </a:spcBef>
              <a:buFont typeface=".AppleSystemUIFont"/>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3pPr>
            <a:lvl4pPr marL="1599847" indent="-228589" algn="l" defTabSz="914172" rtl="0" eaLnBrk="1" latinLnBrk="0" hangingPunct="1">
              <a:lnSpc>
                <a:spcPct val="90000"/>
              </a:lnSpc>
              <a:spcBef>
                <a:spcPts val="500"/>
              </a:spcBef>
              <a:buFont typeface="Wingdings" pitchFamily="2" charset="2"/>
              <a:buChar char="§"/>
              <a:defRPr lang="en-US" sz="1600" b="0" i="0" kern="1200" spc="25" baseline="0" dirty="0" smtClean="0">
                <a:solidFill>
                  <a:schemeClr val="tx1"/>
                </a:solidFill>
                <a:effectLst/>
                <a:latin typeface="Arial" panose="020B0604020202020204" pitchFamily="34" charset="0"/>
                <a:ea typeface="+mn-ea"/>
                <a:cs typeface="Arial" panose="020B0604020202020204" pitchFamily="34" charset="0"/>
              </a:defRPr>
            </a:lvl4pPr>
            <a:lvl5pPr marL="1828344" indent="0" algn="l" defTabSz="914172" rtl="0" eaLnBrk="1" latinLnBrk="0" hangingPunct="1">
              <a:lnSpc>
                <a:spcPct val="90000"/>
              </a:lnSpc>
              <a:spcBef>
                <a:spcPts val="500"/>
              </a:spcBef>
              <a:buFont typeface="Arial" panose="020B0604020202020204" pitchFamily="34" charset="0"/>
              <a:buNone/>
              <a:defRPr lang="en-US" sz="1200" b="0" i="0" kern="1200" dirty="0">
                <a:solidFill>
                  <a:schemeClr val="tx1"/>
                </a:solidFill>
                <a:effectLst/>
                <a:latin typeface="Arial" panose="020B0604020202020204" pitchFamily="34" charset="0"/>
                <a:ea typeface="+mn-ea"/>
                <a:cs typeface="Arial" panose="020B0604020202020204" pitchFamily="34" charset="0"/>
              </a:defRPr>
            </a:lvl5pPr>
            <a:lvl6pPr marL="2513972"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8"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4"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0"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99496" indent="-399496">
              <a:spcBef>
                <a:spcPct val="55000"/>
              </a:spcBef>
              <a:spcAft>
                <a:spcPct val="20000"/>
              </a:spcAft>
              <a:defRPr/>
            </a:pPr>
            <a:r>
              <a:rPr lang="en-US" altLang="en-US" sz="3600" dirty="0" smtClean="0">
                <a:ea typeface="ＭＳ Ｐゴシック" pitchFamily="34" charset="-128"/>
              </a:rPr>
              <a:t>ACOG Recommendations:*</a:t>
            </a:r>
            <a:endParaRPr lang="en-US" altLang="en-US" sz="3600" i="1" dirty="0" smtClean="0">
              <a:ea typeface="ＭＳ Ｐゴシック" pitchFamily="34" charset="-128"/>
            </a:endParaRPr>
          </a:p>
          <a:p>
            <a:pPr marL="571500" indent="-571500">
              <a:lnSpc>
                <a:spcPct val="110000"/>
              </a:lnSpc>
              <a:spcBef>
                <a:spcPts val="1200"/>
              </a:spcBef>
              <a:spcAft>
                <a:spcPts val="300"/>
              </a:spcAft>
              <a:buSzPct val="130000"/>
              <a:buFont typeface="Arial" panose="020B0604020202020204" pitchFamily="34" charset="0"/>
              <a:buChar char="•"/>
              <a:defRPr/>
            </a:pPr>
            <a:r>
              <a:rPr lang="en-US" altLang="en-US" sz="4000" dirty="0" smtClean="0">
                <a:solidFill>
                  <a:srgbClr val="FFFF00"/>
                </a:solidFill>
                <a:ea typeface="ＭＳ Ｐゴシック" pitchFamily="34" charset="-128"/>
              </a:rPr>
              <a:t>Mild CHTN: &lt;160/110</a:t>
            </a:r>
          </a:p>
          <a:p>
            <a:pPr marL="1141422" lvl="2" indent="-399496">
              <a:lnSpc>
                <a:spcPct val="110000"/>
              </a:lnSpc>
              <a:spcBef>
                <a:spcPts val="1200"/>
              </a:spcBef>
              <a:spcAft>
                <a:spcPts val="300"/>
              </a:spcAft>
              <a:buFont typeface="Arial" pitchFamily="34" charset="0"/>
              <a:buChar char="●"/>
              <a:defRPr/>
            </a:pPr>
            <a:r>
              <a:rPr lang="en-US" altLang="en-US" sz="3201" b="1" dirty="0" smtClean="0">
                <a:solidFill>
                  <a:srgbClr val="FFFF00"/>
                </a:solidFill>
                <a:ea typeface="ＭＳ Ｐゴシック" pitchFamily="34" charset="-128"/>
              </a:rPr>
              <a:t>Withhold therapy</a:t>
            </a:r>
          </a:p>
          <a:p>
            <a:pPr marL="1540921" lvl="3" indent="-399496">
              <a:lnSpc>
                <a:spcPct val="110000"/>
              </a:lnSpc>
              <a:spcBef>
                <a:spcPts val="1200"/>
              </a:spcBef>
              <a:spcAft>
                <a:spcPts val="300"/>
              </a:spcAft>
              <a:buFont typeface="Arial" panose="020B0604020202020204" pitchFamily="34" charset="0"/>
              <a:buChar char="●"/>
              <a:defRPr/>
            </a:pPr>
            <a:r>
              <a:rPr lang="en-US" altLang="en-US" sz="2801" b="1" dirty="0" smtClean="0">
                <a:ea typeface="ＭＳ Ｐゴシック" panose="020B0600070205080204" pitchFamily="34" charset="-128"/>
              </a:rPr>
              <a:t>Risks and benefits of discontinuing medication unclear</a:t>
            </a:r>
          </a:p>
          <a:p>
            <a:pPr marL="1540921" lvl="3" indent="-399496">
              <a:lnSpc>
                <a:spcPct val="110000"/>
              </a:lnSpc>
              <a:spcBef>
                <a:spcPts val="1200"/>
              </a:spcBef>
              <a:spcAft>
                <a:spcPts val="300"/>
              </a:spcAft>
              <a:buFont typeface="Arial" panose="020B0604020202020204" pitchFamily="34" charset="0"/>
              <a:buChar char="●"/>
              <a:defRPr/>
            </a:pPr>
            <a:r>
              <a:rPr lang="en-US" altLang="en-US" sz="2801" b="1" dirty="0" smtClean="0">
                <a:ea typeface="ＭＳ Ｐゴシック" panose="020B0600070205080204" pitchFamily="34" charset="-128"/>
              </a:rPr>
              <a:t>Reasonable to discontinue or continue</a:t>
            </a:r>
          </a:p>
          <a:p>
            <a:pPr marL="399496" indent="-399496">
              <a:lnSpc>
                <a:spcPct val="110000"/>
              </a:lnSpc>
              <a:spcBef>
                <a:spcPts val="1200"/>
              </a:spcBef>
              <a:spcAft>
                <a:spcPts val="300"/>
              </a:spcAft>
              <a:defRPr/>
            </a:pPr>
            <a:endParaRPr lang="en-US" altLang="en-US" sz="1000" i="1" dirty="0" smtClean="0">
              <a:ea typeface="ＭＳ Ｐゴシック" pitchFamily="34" charset="-128"/>
            </a:endParaRPr>
          </a:p>
          <a:p>
            <a:pPr marL="399496" indent="-399496">
              <a:lnSpc>
                <a:spcPct val="110000"/>
              </a:lnSpc>
              <a:spcBef>
                <a:spcPts val="1200"/>
              </a:spcBef>
              <a:spcAft>
                <a:spcPts val="300"/>
              </a:spcAft>
              <a:defRPr/>
            </a:pPr>
            <a:r>
              <a:rPr lang="en-US" altLang="en-US" sz="2801" i="1" dirty="0" smtClean="0">
                <a:ea typeface="ＭＳ Ｐゴシック" pitchFamily="34" charset="-128"/>
              </a:rPr>
              <a:t>* Low quality evidence</a:t>
            </a:r>
            <a:endParaRPr lang="en-US" altLang="en-US" sz="2801" i="1" dirty="0">
              <a:ea typeface="ＭＳ Ｐゴシック" pitchFamily="34" charset="-128"/>
            </a:endParaRPr>
          </a:p>
        </p:txBody>
      </p:sp>
      <p:sp>
        <p:nvSpPr>
          <p:cNvPr id="4" name="TextBox 3"/>
          <p:cNvSpPr txBox="1">
            <a:spLocks noChangeArrowheads="1"/>
          </p:cNvSpPr>
          <p:nvPr/>
        </p:nvSpPr>
        <p:spPr bwMode="auto">
          <a:xfrm>
            <a:off x="7731832" y="5654886"/>
            <a:ext cx="4738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6" tIns="45640" rIns="91296" bIns="4564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b="1" dirty="0">
                <a:solidFill>
                  <a:srgbClr val="FFFF00"/>
                </a:solidFill>
              </a:rPr>
              <a:t>ACOG: </a:t>
            </a:r>
            <a:r>
              <a:rPr lang="en-US" altLang="en-US" b="1" i="1" dirty="0" err="1">
                <a:solidFill>
                  <a:srgbClr val="FFFF00"/>
                </a:solidFill>
              </a:rPr>
              <a:t>Obstet</a:t>
            </a:r>
            <a:r>
              <a:rPr lang="en-US" altLang="en-US" b="1" i="1" dirty="0">
                <a:solidFill>
                  <a:srgbClr val="FFFF00"/>
                </a:solidFill>
              </a:rPr>
              <a:t> </a:t>
            </a:r>
            <a:r>
              <a:rPr lang="en-US" altLang="en-US" b="1" i="1" dirty="0" err="1">
                <a:solidFill>
                  <a:srgbClr val="FFFF00"/>
                </a:solidFill>
              </a:rPr>
              <a:t>Gynecol</a:t>
            </a:r>
            <a:r>
              <a:rPr lang="en-US" altLang="en-US" b="1" dirty="0">
                <a:solidFill>
                  <a:srgbClr val="FFFF00"/>
                </a:solidFill>
              </a:rPr>
              <a:t> 2019</a:t>
            </a:r>
          </a:p>
        </p:txBody>
      </p:sp>
    </p:spTree>
    <p:extLst>
      <p:ext uri="{BB962C8B-B14F-4D97-AF65-F5344CB8AC3E}">
        <p14:creationId xmlns:p14="http://schemas.microsoft.com/office/powerpoint/2010/main" val="21418114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179513" y="0"/>
            <a:ext cx="9774238"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b">
            <a:normAutofit/>
          </a:bodyPr>
          <a:lstStyle>
            <a:lvl1pPr algn="l" defTabSz="914172" rtl="0" eaLnBrk="1" latinLnBrk="0" hangingPunct="1">
              <a:lnSpc>
                <a:spcPct val="100000"/>
              </a:lnSpc>
              <a:spcBef>
                <a:spcPct val="0"/>
              </a:spcBef>
              <a:buNone/>
              <a:defRPr lang="en-US" sz="3200" b="1" i="0" kern="1200" spc="67"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lgn="ctr"/>
            <a:r>
              <a:rPr lang="en-US" altLang="en-US" sz="5400" dirty="0" smtClean="0"/>
              <a:t>Antihypertensive Therapy</a:t>
            </a:r>
            <a:endParaRPr lang="en-US" altLang="en-US" sz="5400" dirty="0" smtClean="0">
              <a:sym typeface="Symbol" panose="05050102010706020507" pitchFamily="18" charset="2"/>
            </a:endParaRPr>
          </a:p>
        </p:txBody>
      </p:sp>
      <p:sp>
        <p:nvSpPr>
          <p:cNvPr id="3" name="Rectangle 3"/>
          <p:cNvSpPr txBox="1">
            <a:spLocks noChangeArrowheads="1"/>
          </p:cNvSpPr>
          <p:nvPr/>
        </p:nvSpPr>
        <p:spPr>
          <a:xfrm>
            <a:off x="3691485" y="1890329"/>
            <a:ext cx="8616950" cy="38465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ormAutofit/>
          </a:bodyPr>
          <a:lstStyle>
            <a:lvl1pPr marL="0" indent="0" algn="l" defTabSz="914172" rtl="0" eaLnBrk="1" latinLnBrk="0" hangingPunct="1">
              <a:lnSpc>
                <a:spcPct val="90000"/>
              </a:lnSpc>
              <a:spcBef>
                <a:spcPts val="1000"/>
              </a:spcBef>
              <a:buFont typeface="Arial" panose="020B0604020202020204" pitchFamily="34" charset="0"/>
              <a:buNone/>
              <a:defRPr lang="en-US" sz="2133" b="1" i="0" kern="1200" spc="25" baseline="0" dirty="0" smtClean="0">
                <a:solidFill>
                  <a:schemeClr val="tx1"/>
                </a:solidFill>
                <a:effectLst/>
                <a:latin typeface="Arial" panose="020B0604020202020204" pitchFamily="34" charset="0"/>
                <a:ea typeface="+mn-ea"/>
                <a:cs typeface="Arial" panose="020B0604020202020204" pitchFamily="34" charset="0"/>
              </a:defRPr>
            </a:lvl1pPr>
            <a:lvl2pPr marL="685675" indent="-228589" algn="l" defTabSz="914172" rtl="0" eaLnBrk="1" latinLnBrk="0" hangingPunct="1">
              <a:lnSpc>
                <a:spcPct val="90000"/>
              </a:lnSpc>
              <a:spcBef>
                <a:spcPts val="500"/>
              </a:spcBef>
              <a:buFont typeface="Arial" panose="020B0604020202020204" pitchFamily="34" charset="0"/>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2pPr>
            <a:lvl3pPr marL="1142761" indent="-228589" algn="l" defTabSz="914172" rtl="0" eaLnBrk="1" latinLnBrk="0" hangingPunct="1">
              <a:lnSpc>
                <a:spcPct val="90000"/>
              </a:lnSpc>
              <a:spcBef>
                <a:spcPts val="500"/>
              </a:spcBef>
              <a:buFont typeface=".AppleSystemUIFont"/>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3pPr>
            <a:lvl4pPr marL="1599847" indent="-228589" algn="l" defTabSz="914172" rtl="0" eaLnBrk="1" latinLnBrk="0" hangingPunct="1">
              <a:lnSpc>
                <a:spcPct val="90000"/>
              </a:lnSpc>
              <a:spcBef>
                <a:spcPts val="500"/>
              </a:spcBef>
              <a:buFont typeface="Wingdings" pitchFamily="2" charset="2"/>
              <a:buChar char="§"/>
              <a:defRPr lang="en-US" sz="1600" b="0" i="0" kern="1200" spc="25" baseline="0" dirty="0" smtClean="0">
                <a:solidFill>
                  <a:schemeClr val="tx1"/>
                </a:solidFill>
                <a:effectLst/>
                <a:latin typeface="Arial" panose="020B0604020202020204" pitchFamily="34" charset="0"/>
                <a:ea typeface="+mn-ea"/>
                <a:cs typeface="Arial" panose="020B0604020202020204" pitchFamily="34" charset="0"/>
              </a:defRPr>
            </a:lvl4pPr>
            <a:lvl5pPr marL="1828344" indent="0" algn="l" defTabSz="914172" rtl="0" eaLnBrk="1" latinLnBrk="0" hangingPunct="1">
              <a:lnSpc>
                <a:spcPct val="90000"/>
              </a:lnSpc>
              <a:spcBef>
                <a:spcPts val="500"/>
              </a:spcBef>
              <a:buFont typeface="Arial" panose="020B0604020202020204" pitchFamily="34" charset="0"/>
              <a:buNone/>
              <a:defRPr lang="en-US" sz="1200" b="0" i="0" kern="1200" dirty="0">
                <a:solidFill>
                  <a:schemeClr val="tx1"/>
                </a:solidFill>
                <a:effectLst/>
                <a:latin typeface="Arial" panose="020B0604020202020204" pitchFamily="34" charset="0"/>
                <a:ea typeface="+mn-ea"/>
                <a:cs typeface="Arial" panose="020B0604020202020204" pitchFamily="34" charset="0"/>
              </a:defRPr>
            </a:lvl5pPr>
            <a:lvl6pPr marL="2513972"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8"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4"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0"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65000"/>
              </a:spcBef>
            </a:pPr>
            <a:r>
              <a:rPr lang="en-US" altLang="en-US" sz="4800" dirty="0" smtClean="0">
                <a:solidFill>
                  <a:srgbClr val="FFFF00"/>
                </a:solidFill>
              </a:rPr>
              <a:t>RCTs in Pregnancy</a:t>
            </a:r>
          </a:p>
          <a:p>
            <a:pPr lvl="1">
              <a:spcBef>
                <a:spcPct val="65000"/>
              </a:spcBef>
              <a:buFont typeface="Arial" panose="020B0604020202020204" pitchFamily="34" charset="0"/>
              <a:buChar char=""/>
            </a:pPr>
            <a:r>
              <a:rPr lang="en-US" altLang="en-US" sz="4000" dirty="0" smtClean="0"/>
              <a:t> </a:t>
            </a:r>
            <a:r>
              <a:rPr lang="en-US" altLang="en-US" sz="4000" b="1" dirty="0" smtClean="0"/>
              <a:t>Few</a:t>
            </a:r>
            <a:endParaRPr lang="en-US" altLang="en-US" sz="3600" b="1" dirty="0" smtClean="0"/>
          </a:p>
          <a:p>
            <a:pPr lvl="1">
              <a:spcBef>
                <a:spcPct val="65000"/>
              </a:spcBef>
              <a:buFont typeface="Arial" panose="020B0604020202020204" pitchFamily="34" charset="0"/>
              <a:buChar char=""/>
            </a:pPr>
            <a:r>
              <a:rPr lang="en-US" altLang="en-US" sz="4000" b="1" dirty="0" smtClean="0"/>
              <a:t> Underpowered</a:t>
            </a:r>
          </a:p>
          <a:p>
            <a:pPr lvl="1">
              <a:spcBef>
                <a:spcPct val="65000"/>
              </a:spcBef>
              <a:buFont typeface="Arial" panose="020B0604020202020204" pitchFamily="34" charset="0"/>
              <a:buChar char=""/>
            </a:pPr>
            <a:r>
              <a:rPr lang="en-US" altLang="en-US" sz="4000" b="1" dirty="0" smtClean="0"/>
              <a:t> Design limitations</a:t>
            </a:r>
            <a:endParaRPr lang="en-US" altLang="en-US" sz="4000" b="1" dirty="0"/>
          </a:p>
        </p:txBody>
      </p:sp>
    </p:spTree>
    <p:extLst>
      <p:ext uri="{BB962C8B-B14F-4D97-AF65-F5344CB8AC3E}">
        <p14:creationId xmlns:p14="http://schemas.microsoft.com/office/powerpoint/2010/main" val="2288785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478881" y="155135"/>
            <a:ext cx="9329737" cy="977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b">
            <a:normAutofit/>
          </a:bodyPr>
          <a:lstStyle>
            <a:lvl1pPr algn="l" defTabSz="914172" rtl="0" eaLnBrk="1" latinLnBrk="0" hangingPunct="1">
              <a:lnSpc>
                <a:spcPct val="100000"/>
              </a:lnSpc>
              <a:spcBef>
                <a:spcPct val="0"/>
              </a:spcBef>
              <a:buNone/>
              <a:defRPr lang="en-US" sz="3200" b="1" i="0" kern="1200" spc="67"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lgn="ctr"/>
            <a:r>
              <a:rPr lang="en-US" altLang="en-US" sz="4800" smtClean="0"/>
              <a:t>Abalos: </a:t>
            </a:r>
            <a:r>
              <a:rPr lang="en-US" altLang="en-US" sz="4800" i="1" smtClean="0"/>
              <a:t>Cochrane review </a:t>
            </a:r>
            <a:r>
              <a:rPr lang="en-US" altLang="en-US" sz="4800" smtClean="0"/>
              <a:t>2018 </a:t>
            </a:r>
          </a:p>
        </p:txBody>
      </p:sp>
      <p:sp>
        <p:nvSpPr>
          <p:cNvPr id="3" name="Rectangle 3"/>
          <p:cNvSpPr txBox="1">
            <a:spLocks noChangeArrowheads="1"/>
          </p:cNvSpPr>
          <p:nvPr/>
        </p:nvSpPr>
        <p:spPr>
          <a:xfrm>
            <a:off x="1870951" y="1896187"/>
            <a:ext cx="9324975" cy="3505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ormAutofit/>
          </a:bodyPr>
          <a:lstStyle>
            <a:lvl1pPr marL="0" indent="0" algn="l" defTabSz="914172" rtl="0" eaLnBrk="1" latinLnBrk="0" hangingPunct="1">
              <a:lnSpc>
                <a:spcPct val="90000"/>
              </a:lnSpc>
              <a:spcBef>
                <a:spcPts val="1000"/>
              </a:spcBef>
              <a:buFont typeface="Arial" panose="020B0604020202020204" pitchFamily="34" charset="0"/>
              <a:buNone/>
              <a:defRPr lang="en-US" sz="2133" b="1" i="0" kern="1200" spc="25" baseline="0" dirty="0" smtClean="0">
                <a:solidFill>
                  <a:schemeClr val="tx1"/>
                </a:solidFill>
                <a:effectLst/>
                <a:latin typeface="Arial" panose="020B0604020202020204" pitchFamily="34" charset="0"/>
                <a:ea typeface="+mn-ea"/>
                <a:cs typeface="Arial" panose="020B0604020202020204" pitchFamily="34" charset="0"/>
              </a:defRPr>
            </a:lvl1pPr>
            <a:lvl2pPr marL="685675" indent="-228589" algn="l" defTabSz="914172" rtl="0" eaLnBrk="1" latinLnBrk="0" hangingPunct="1">
              <a:lnSpc>
                <a:spcPct val="90000"/>
              </a:lnSpc>
              <a:spcBef>
                <a:spcPts val="500"/>
              </a:spcBef>
              <a:buFont typeface="Arial" panose="020B0604020202020204" pitchFamily="34" charset="0"/>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2pPr>
            <a:lvl3pPr marL="1142761" indent="-228589" algn="l" defTabSz="914172" rtl="0" eaLnBrk="1" latinLnBrk="0" hangingPunct="1">
              <a:lnSpc>
                <a:spcPct val="90000"/>
              </a:lnSpc>
              <a:spcBef>
                <a:spcPts val="500"/>
              </a:spcBef>
              <a:buFont typeface=".AppleSystemUIFont"/>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3pPr>
            <a:lvl4pPr marL="1599847" indent="-228589" algn="l" defTabSz="914172" rtl="0" eaLnBrk="1" latinLnBrk="0" hangingPunct="1">
              <a:lnSpc>
                <a:spcPct val="90000"/>
              </a:lnSpc>
              <a:spcBef>
                <a:spcPts val="500"/>
              </a:spcBef>
              <a:buFont typeface="Wingdings" pitchFamily="2" charset="2"/>
              <a:buChar char="§"/>
              <a:defRPr lang="en-US" sz="1600" b="0" i="0" kern="1200" spc="25" baseline="0" dirty="0" smtClean="0">
                <a:solidFill>
                  <a:schemeClr val="tx1"/>
                </a:solidFill>
                <a:effectLst/>
                <a:latin typeface="Arial" panose="020B0604020202020204" pitchFamily="34" charset="0"/>
                <a:ea typeface="+mn-ea"/>
                <a:cs typeface="Arial" panose="020B0604020202020204" pitchFamily="34" charset="0"/>
              </a:defRPr>
            </a:lvl4pPr>
            <a:lvl5pPr marL="1828344" indent="0" algn="l" defTabSz="914172" rtl="0" eaLnBrk="1" latinLnBrk="0" hangingPunct="1">
              <a:lnSpc>
                <a:spcPct val="90000"/>
              </a:lnSpc>
              <a:spcBef>
                <a:spcPts val="500"/>
              </a:spcBef>
              <a:buFont typeface="Arial" panose="020B0604020202020204" pitchFamily="34" charset="0"/>
              <a:buNone/>
              <a:defRPr lang="en-US" sz="1200" b="0" i="0" kern="1200" dirty="0">
                <a:solidFill>
                  <a:schemeClr val="tx1"/>
                </a:solidFill>
                <a:effectLst/>
                <a:latin typeface="Arial" panose="020B0604020202020204" pitchFamily="34" charset="0"/>
                <a:ea typeface="+mn-ea"/>
                <a:cs typeface="Arial" panose="020B0604020202020204" pitchFamily="34" charset="0"/>
              </a:defRPr>
            </a:lvl5pPr>
            <a:lvl6pPr marL="2513972"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8"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4"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0"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spcBef>
                <a:spcPct val="55000"/>
              </a:spcBef>
              <a:buFont typeface="Arial" panose="020B0604020202020204" pitchFamily="34" charset="0"/>
              <a:buChar char="•"/>
              <a:defRPr/>
            </a:pPr>
            <a:r>
              <a:rPr lang="en-US" altLang="en-US" sz="4000" dirty="0" smtClean="0"/>
              <a:t>Anti-</a:t>
            </a:r>
            <a:r>
              <a:rPr lang="en-US" altLang="en-US" sz="4000" dirty="0" err="1" smtClean="0"/>
              <a:t>hypertensives</a:t>
            </a:r>
            <a:r>
              <a:rPr lang="en-US" altLang="en-US" sz="4000" dirty="0" smtClean="0"/>
              <a:t> or placebo/none</a:t>
            </a:r>
          </a:p>
          <a:p>
            <a:pPr marL="571500" indent="-571500">
              <a:spcBef>
                <a:spcPct val="55000"/>
              </a:spcBef>
              <a:buFont typeface="Arial" panose="020B0604020202020204" pitchFamily="34" charset="0"/>
              <a:buChar char="•"/>
              <a:defRPr/>
            </a:pPr>
            <a:r>
              <a:rPr lang="en-US" altLang="en-US" sz="4000" dirty="0" smtClean="0"/>
              <a:t>Mild to moderate HTN &lt;170/110</a:t>
            </a:r>
            <a:r>
              <a:rPr lang="en-US" altLang="en-US" sz="2801" dirty="0" smtClean="0"/>
              <a:t>mmHg</a:t>
            </a:r>
          </a:p>
          <a:p>
            <a:pPr marL="1198821" lvl="2" indent="-228650">
              <a:spcBef>
                <a:spcPct val="55000"/>
              </a:spcBef>
              <a:defRPr/>
            </a:pPr>
            <a:r>
              <a:rPr lang="en-US" altLang="en-US" sz="3201" b="1" dirty="0" smtClean="0"/>
              <a:t>Chronic or pregnancy-associated </a:t>
            </a:r>
          </a:p>
          <a:p>
            <a:pPr marL="571500" indent="-571500">
              <a:spcBef>
                <a:spcPct val="55000"/>
              </a:spcBef>
              <a:buFont typeface="Arial" panose="020B0604020202020204" pitchFamily="34" charset="0"/>
              <a:buChar char="•"/>
              <a:defRPr/>
            </a:pPr>
            <a:r>
              <a:rPr lang="en-US" altLang="en-US" sz="4000" dirty="0" smtClean="0"/>
              <a:t>58 trials (N=5909)</a:t>
            </a:r>
            <a:endParaRPr lang="en-US" altLang="en-US" sz="4000" dirty="0"/>
          </a:p>
        </p:txBody>
      </p:sp>
    </p:spTree>
    <p:extLst>
      <p:ext uri="{BB962C8B-B14F-4D97-AF65-F5344CB8AC3E}">
        <p14:creationId xmlns:p14="http://schemas.microsoft.com/office/powerpoint/2010/main" val="1897787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276539" y="525368"/>
            <a:ext cx="9574213" cy="660400"/>
          </a:xfrm>
          <a:prstGeom prst="rect">
            <a:avLst/>
          </a:prstGeom>
        </p:spPr>
        <p:txBody>
          <a:bodyPr/>
          <a:lstStyle>
            <a:lvl1pPr algn="l" defTabSz="914172" rtl="0" eaLnBrk="1" latinLnBrk="0" hangingPunct="1">
              <a:lnSpc>
                <a:spcPct val="100000"/>
              </a:lnSpc>
              <a:spcBef>
                <a:spcPct val="0"/>
              </a:spcBef>
              <a:buNone/>
              <a:defRPr lang="en-US" sz="3200" b="1" i="0" kern="1200" spc="67"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lgn="ctr"/>
            <a:r>
              <a:rPr lang="en-US" altLang="en-US" sz="4800" smtClean="0"/>
              <a:t>Disclosures</a:t>
            </a:r>
            <a:endParaRPr lang="en-US" altLang="en-US" sz="4800" dirty="0" smtClean="0"/>
          </a:p>
        </p:txBody>
      </p:sp>
      <p:sp>
        <p:nvSpPr>
          <p:cNvPr id="3" name="Rectangle 3"/>
          <p:cNvSpPr txBox="1">
            <a:spLocks noChangeArrowheads="1"/>
          </p:cNvSpPr>
          <p:nvPr/>
        </p:nvSpPr>
        <p:spPr>
          <a:xfrm>
            <a:off x="1105884" y="1652588"/>
            <a:ext cx="9915525" cy="4465580"/>
          </a:xfrm>
          <a:prstGeom prst="rect">
            <a:avLst/>
          </a:prstGeom>
        </p:spPr>
        <p:txBody>
          <a:bodyPr/>
          <a:lstStyle>
            <a:lvl1pPr marL="0" indent="0" algn="l" defTabSz="914172" rtl="0" eaLnBrk="1" latinLnBrk="0" hangingPunct="1">
              <a:lnSpc>
                <a:spcPct val="90000"/>
              </a:lnSpc>
              <a:spcBef>
                <a:spcPts val="1000"/>
              </a:spcBef>
              <a:buFont typeface="Arial" panose="020B0604020202020204" pitchFamily="34" charset="0"/>
              <a:buNone/>
              <a:defRPr lang="en-US" sz="2133" b="1" i="0" kern="1200" spc="25" baseline="0" dirty="0" smtClean="0">
                <a:solidFill>
                  <a:schemeClr val="tx1"/>
                </a:solidFill>
                <a:effectLst/>
                <a:latin typeface="Arial" panose="020B0604020202020204" pitchFamily="34" charset="0"/>
                <a:ea typeface="+mn-ea"/>
                <a:cs typeface="Arial" panose="020B0604020202020204" pitchFamily="34" charset="0"/>
              </a:defRPr>
            </a:lvl1pPr>
            <a:lvl2pPr marL="685675" indent="-228589" algn="l" defTabSz="914172" rtl="0" eaLnBrk="1" latinLnBrk="0" hangingPunct="1">
              <a:lnSpc>
                <a:spcPct val="90000"/>
              </a:lnSpc>
              <a:spcBef>
                <a:spcPts val="500"/>
              </a:spcBef>
              <a:buFont typeface="Arial" panose="020B0604020202020204" pitchFamily="34" charset="0"/>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2pPr>
            <a:lvl3pPr marL="1142761" indent="-228589" algn="l" defTabSz="914172" rtl="0" eaLnBrk="1" latinLnBrk="0" hangingPunct="1">
              <a:lnSpc>
                <a:spcPct val="90000"/>
              </a:lnSpc>
              <a:spcBef>
                <a:spcPts val="500"/>
              </a:spcBef>
              <a:buFont typeface=".AppleSystemUIFont"/>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3pPr>
            <a:lvl4pPr marL="1599847" indent="-228589" algn="l" defTabSz="914172" rtl="0" eaLnBrk="1" latinLnBrk="0" hangingPunct="1">
              <a:lnSpc>
                <a:spcPct val="90000"/>
              </a:lnSpc>
              <a:spcBef>
                <a:spcPts val="500"/>
              </a:spcBef>
              <a:buFont typeface="Wingdings" pitchFamily="2" charset="2"/>
              <a:buChar char="§"/>
              <a:defRPr lang="en-US" sz="1600" b="0" i="0" kern="1200" spc="25" baseline="0" dirty="0" smtClean="0">
                <a:solidFill>
                  <a:schemeClr val="tx1"/>
                </a:solidFill>
                <a:effectLst/>
                <a:latin typeface="Arial" panose="020B0604020202020204" pitchFamily="34" charset="0"/>
                <a:ea typeface="+mn-ea"/>
                <a:cs typeface="Arial" panose="020B0604020202020204" pitchFamily="34" charset="0"/>
              </a:defRPr>
            </a:lvl4pPr>
            <a:lvl5pPr marL="1828344" indent="0" algn="l" defTabSz="914172" rtl="0" eaLnBrk="1" latinLnBrk="0" hangingPunct="1">
              <a:lnSpc>
                <a:spcPct val="90000"/>
              </a:lnSpc>
              <a:spcBef>
                <a:spcPts val="500"/>
              </a:spcBef>
              <a:buFont typeface="Arial" panose="020B0604020202020204" pitchFamily="34" charset="0"/>
              <a:buNone/>
              <a:defRPr lang="en-US" sz="1200" b="0" i="0" kern="1200" dirty="0">
                <a:solidFill>
                  <a:schemeClr val="tx1"/>
                </a:solidFill>
                <a:effectLst/>
                <a:latin typeface="Arial" panose="020B0604020202020204" pitchFamily="34" charset="0"/>
                <a:ea typeface="+mn-ea"/>
                <a:cs typeface="Arial" panose="020B0604020202020204" pitchFamily="34" charset="0"/>
              </a:defRPr>
            </a:lvl5pPr>
            <a:lvl6pPr marL="2513972"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8"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4"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0"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SzPct val="130000"/>
              <a:buFont typeface="Arial" panose="020B0604020202020204" pitchFamily="34" charset="0"/>
              <a:buChar char="•"/>
            </a:pPr>
            <a:r>
              <a:rPr lang="en-US" altLang="en-US" sz="3200" dirty="0" smtClean="0"/>
              <a:t>None relevant</a:t>
            </a:r>
            <a:endParaRPr lang="en-US" altLang="en-US" sz="4000" dirty="0">
              <a:solidFill>
                <a:srgbClr val="FFFF00"/>
              </a:solidFill>
            </a:endParaRPr>
          </a:p>
        </p:txBody>
      </p:sp>
    </p:spTree>
    <p:extLst>
      <p:ext uri="{BB962C8B-B14F-4D97-AF65-F5344CB8AC3E}">
        <p14:creationId xmlns:p14="http://schemas.microsoft.com/office/powerpoint/2010/main" val="803814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344481" y="-320359"/>
            <a:ext cx="9329737" cy="977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b">
            <a:normAutofit/>
          </a:bodyPr>
          <a:lstStyle>
            <a:lvl1pPr algn="l" defTabSz="914172" rtl="0" eaLnBrk="1" latinLnBrk="0" hangingPunct="1">
              <a:lnSpc>
                <a:spcPct val="100000"/>
              </a:lnSpc>
              <a:spcBef>
                <a:spcPct val="0"/>
              </a:spcBef>
              <a:buNone/>
              <a:defRPr lang="en-US" sz="3200" b="1" i="0" kern="1200" spc="67"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lgn="ctr"/>
            <a:r>
              <a:rPr lang="en-US" altLang="en-US" sz="4000" dirty="0" err="1" smtClean="0"/>
              <a:t>Abalos</a:t>
            </a:r>
            <a:r>
              <a:rPr lang="en-US" altLang="en-US" sz="4800" dirty="0" smtClean="0"/>
              <a:t>: </a:t>
            </a:r>
            <a:r>
              <a:rPr lang="en-US" altLang="en-US" sz="4800" i="1" dirty="0" smtClean="0"/>
              <a:t>Cochrane review 2018</a:t>
            </a:r>
            <a:endParaRPr lang="en-US" altLang="en-US" sz="4800" dirty="0" smtClean="0">
              <a:sym typeface="Symbol" panose="05050102010706020507" pitchFamily="18" charset="2"/>
            </a:endParaRPr>
          </a:p>
        </p:txBody>
      </p:sp>
      <p:sp>
        <p:nvSpPr>
          <p:cNvPr id="3" name="Rectangle 3"/>
          <p:cNvSpPr txBox="1">
            <a:spLocks noChangeArrowheads="1"/>
          </p:cNvSpPr>
          <p:nvPr/>
        </p:nvSpPr>
        <p:spPr>
          <a:xfrm>
            <a:off x="1583034" y="657541"/>
            <a:ext cx="4699109" cy="4789254"/>
          </a:xfrm>
          <a:prstGeom prst="rect">
            <a:avLst/>
          </a:prstGeom>
        </p:spPr>
        <p:txBody>
          <a:bodyPr vert="horz" lIns="0" tIns="0" rIns="0" bIns="0" rtlCol="0">
            <a:normAutofit/>
          </a:bodyPr>
          <a:lstStyle>
            <a:lvl1pPr marL="0" indent="0" algn="l" defTabSz="914172" rtl="0" eaLnBrk="1" latinLnBrk="0" hangingPunct="1">
              <a:lnSpc>
                <a:spcPct val="90000"/>
              </a:lnSpc>
              <a:spcBef>
                <a:spcPts val="1000"/>
              </a:spcBef>
              <a:buFont typeface="Arial" panose="020B0604020202020204" pitchFamily="34" charset="0"/>
              <a:buNone/>
              <a:defRPr lang="en-US" sz="2133" b="1" i="0" kern="1200" spc="25" baseline="0" dirty="0" smtClean="0">
                <a:solidFill>
                  <a:schemeClr val="tx1"/>
                </a:solidFill>
                <a:effectLst/>
                <a:latin typeface="Arial" panose="020B0604020202020204" pitchFamily="34" charset="0"/>
                <a:ea typeface="+mn-ea"/>
                <a:cs typeface="Arial" panose="020B0604020202020204" pitchFamily="34" charset="0"/>
              </a:defRPr>
            </a:lvl1pPr>
            <a:lvl2pPr marL="685675" indent="-228589" algn="l" defTabSz="914172" rtl="0" eaLnBrk="1" latinLnBrk="0" hangingPunct="1">
              <a:lnSpc>
                <a:spcPct val="90000"/>
              </a:lnSpc>
              <a:spcBef>
                <a:spcPts val="500"/>
              </a:spcBef>
              <a:buFont typeface="Arial" panose="020B0604020202020204" pitchFamily="34" charset="0"/>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2pPr>
            <a:lvl3pPr marL="1142761" indent="-228589" algn="l" defTabSz="914172" rtl="0" eaLnBrk="1" latinLnBrk="0" hangingPunct="1">
              <a:lnSpc>
                <a:spcPct val="90000"/>
              </a:lnSpc>
              <a:spcBef>
                <a:spcPts val="500"/>
              </a:spcBef>
              <a:buFont typeface=".AppleSystemUIFont"/>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3pPr>
            <a:lvl4pPr marL="1599847" indent="-228589" algn="l" defTabSz="914172" rtl="0" eaLnBrk="1" latinLnBrk="0" hangingPunct="1">
              <a:lnSpc>
                <a:spcPct val="90000"/>
              </a:lnSpc>
              <a:spcBef>
                <a:spcPts val="500"/>
              </a:spcBef>
              <a:buFont typeface="Wingdings" pitchFamily="2" charset="2"/>
              <a:buChar char="§"/>
              <a:defRPr lang="en-US" sz="1600" b="0" i="0" kern="1200" spc="25" baseline="0" dirty="0" smtClean="0">
                <a:solidFill>
                  <a:schemeClr val="tx1"/>
                </a:solidFill>
                <a:effectLst/>
                <a:latin typeface="Arial" panose="020B0604020202020204" pitchFamily="34" charset="0"/>
                <a:ea typeface="+mn-ea"/>
                <a:cs typeface="Arial" panose="020B0604020202020204" pitchFamily="34" charset="0"/>
              </a:defRPr>
            </a:lvl4pPr>
            <a:lvl5pPr marL="1828344" indent="0" algn="l" defTabSz="914172" rtl="0" eaLnBrk="1" latinLnBrk="0" hangingPunct="1">
              <a:lnSpc>
                <a:spcPct val="90000"/>
              </a:lnSpc>
              <a:spcBef>
                <a:spcPts val="500"/>
              </a:spcBef>
              <a:buFont typeface="Arial" panose="020B0604020202020204" pitchFamily="34" charset="0"/>
              <a:buNone/>
              <a:defRPr lang="en-US" sz="1200" b="0" i="0" kern="1200" dirty="0">
                <a:solidFill>
                  <a:schemeClr val="tx1"/>
                </a:solidFill>
                <a:effectLst/>
                <a:latin typeface="Arial" panose="020B0604020202020204" pitchFamily="34" charset="0"/>
                <a:ea typeface="+mn-ea"/>
                <a:cs typeface="Arial" panose="020B0604020202020204" pitchFamily="34" charset="0"/>
              </a:defRPr>
            </a:lvl5pPr>
            <a:lvl6pPr marL="2513972"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8"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4"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0"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5000"/>
              </a:lnSpc>
              <a:spcBef>
                <a:spcPct val="0"/>
              </a:spcBef>
              <a:defRPr/>
            </a:pPr>
            <a:r>
              <a:rPr lang="en-US" sz="2801" u="sng" dirty="0" smtClean="0">
                <a:solidFill>
                  <a:srgbClr val="FFFF00"/>
                </a:solidFill>
                <a:ea typeface="ＭＳ Ｐゴシック" charset="-128"/>
              </a:rPr>
              <a:t>Selected Outcomes</a:t>
            </a:r>
            <a:br>
              <a:rPr lang="en-US" sz="2801" u="sng" dirty="0" smtClean="0">
                <a:solidFill>
                  <a:srgbClr val="FFFF00"/>
                </a:solidFill>
                <a:ea typeface="ＭＳ Ｐゴシック" charset="-128"/>
              </a:rPr>
            </a:br>
            <a:r>
              <a:rPr lang="en-US" sz="2801" dirty="0" smtClean="0">
                <a:solidFill>
                  <a:schemeClr val="accent1"/>
                </a:solidFill>
                <a:ea typeface="ＭＳ Ｐゴシック" charset="-128"/>
              </a:rPr>
              <a:t>Severe HTN</a:t>
            </a:r>
            <a:r>
              <a:rPr lang="en-US" sz="2801" dirty="0" smtClean="0">
                <a:solidFill>
                  <a:schemeClr val="accent2"/>
                </a:solidFill>
                <a:ea typeface="ＭＳ Ｐゴシック" charset="-128"/>
              </a:rPr>
              <a:t/>
            </a:r>
            <a:br>
              <a:rPr lang="en-US" sz="2801" dirty="0" smtClean="0">
                <a:solidFill>
                  <a:schemeClr val="accent2"/>
                </a:solidFill>
                <a:ea typeface="ＭＳ Ｐゴシック" charset="-128"/>
              </a:rPr>
            </a:br>
            <a:r>
              <a:rPr lang="en-US" sz="2801" dirty="0" smtClean="0">
                <a:ea typeface="ＭＳ Ｐゴシック" charset="-128"/>
              </a:rPr>
              <a:t>Perinatal death</a:t>
            </a:r>
            <a:br>
              <a:rPr lang="en-US" sz="2801" dirty="0" smtClean="0">
                <a:ea typeface="ＭＳ Ｐゴシック" charset="-128"/>
              </a:rPr>
            </a:br>
            <a:r>
              <a:rPr lang="en-US" sz="2801" dirty="0" smtClean="0">
                <a:solidFill>
                  <a:srgbClr val="FFFFFF"/>
                </a:solidFill>
                <a:ea typeface="ＭＳ Ｐゴシック" charset="-128"/>
              </a:rPr>
              <a:t>Miscarriage</a:t>
            </a:r>
            <a:br>
              <a:rPr lang="en-US" sz="2801" dirty="0" smtClean="0">
                <a:solidFill>
                  <a:srgbClr val="FFFFFF"/>
                </a:solidFill>
                <a:ea typeface="ＭＳ Ｐゴシック" charset="-128"/>
              </a:rPr>
            </a:br>
            <a:r>
              <a:rPr lang="en-US" sz="2801" dirty="0" smtClean="0">
                <a:ea typeface="ＭＳ Ｐゴシック" charset="-128"/>
              </a:rPr>
              <a:t>Eclampsia</a:t>
            </a:r>
            <a:br>
              <a:rPr lang="en-US" sz="2801" dirty="0" smtClean="0">
                <a:ea typeface="ＭＳ Ｐゴシック" charset="-128"/>
              </a:rPr>
            </a:br>
            <a:r>
              <a:rPr lang="en-US" sz="2801" dirty="0" smtClean="0">
                <a:ea typeface="ＭＳ Ｐゴシック" charset="-128"/>
              </a:rPr>
              <a:t>Severe Preeclampsia</a:t>
            </a:r>
            <a:br>
              <a:rPr lang="en-US" sz="2801" dirty="0" smtClean="0">
                <a:ea typeface="ＭＳ Ｐゴシック" charset="-128"/>
              </a:rPr>
            </a:br>
            <a:r>
              <a:rPr lang="en-US" sz="2801" dirty="0" smtClean="0">
                <a:ea typeface="ＭＳ Ｐゴシック" charset="-128"/>
              </a:rPr>
              <a:t>Abruption</a:t>
            </a:r>
            <a:br>
              <a:rPr lang="en-US" sz="2801" dirty="0" smtClean="0">
                <a:ea typeface="ＭＳ Ｐゴシック" charset="-128"/>
              </a:rPr>
            </a:br>
            <a:r>
              <a:rPr lang="en-US" sz="2801" dirty="0" smtClean="0">
                <a:ea typeface="ＭＳ Ｐゴシック" charset="-128"/>
              </a:rPr>
              <a:t>SGA</a:t>
            </a:r>
            <a:br>
              <a:rPr lang="en-US" sz="2801" dirty="0" smtClean="0">
                <a:ea typeface="ＭＳ Ｐゴシック" charset="-128"/>
              </a:rPr>
            </a:br>
            <a:r>
              <a:rPr lang="en-US" sz="2801" dirty="0" smtClean="0">
                <a:solidFill>
                  <a:srgbClr val="FFFFFF"/>
                </a:solidFill>
                <a:ea typeface="ＭＳ Ｐゴシック" charset="-128"/>
              </a:rPr>
              <a:t>Neonatal RDS	</a:t>
            </a:r>
            <a:r>
              <a:rPr lang="en-US" sz="2801" dirty="0" smtClean="0">
                <a:ea typeface="ＭＳ Ｐゴシック" charset="-128"/>
              </a:rPr>
              <a:t>	</a:t>
            </a:r>
            <a:endParaRPr lang="en-US" sz="2801" dirty="0">
              <a:solidFill>
                <a:schemeClr val="accent2"/>
              </a:solidFill>
              <a:effectLst>
                <a:outerShdw blurRad="38100" dist="38100" dir="2700000" algn="tl">
                  <a:srgbClr val="FFFFFF"/>
                </a:outerShdw>
              </a:effectLst>
              <a:ea typeface="ＭＳ Ｐゴシック" charset="-128"/>
            </a:endParaRPr>
          </a:p>
        </p:txBody>
      </p:sp>
      <p:graphicFrame>
        <p:nvGraphicFramePr>
          <p:cNvPr id="4" name="Object 4"/>
          <p:cNvGraphicFramePr>
            <a:graphicFrameLocks noChangeAspect="1"/>
          </p:cNvGraphicFramePr>
          <p:nvPr>
            <p:extLst>
              <p:ext uri="{D42A27DB-BD31-4B8C-83A1-F6EECF244321}">
                <p14:modId xmlns:p14="http://schemas.microsoft.com/office/powerpoint/2010/main" val="988806713"/>
              </p:ext>
            </p:extLst>
          </p:nvPr>
        </p:nvGraphicFramePr>
        <p:xfrm>
          <a:off x="5719280" y="502266"/>
          <a:ext cx="6270625" cy="5760512"/>
        </p:xfrm>
        <a:graphic>
          <a:graphicData uri="http://schemas.openxmlformats.org/presentationml/2006/ole">
            <mc:AlternateContent xmlns:mc="http://schemas.openxmlformats.org/markup-compatibility/2006">
              <mc:Choice xmlns:v="urn:schemas-microsoft-com:vml" Requires="v">
                <p:oleObj spid="_x0000_s1072" name="Chart" r:id="rId3" imgW="6334231" imgH="5353075" progId="MSGraph.Chart.8">
                  <p:embed followColorScheme="full"/>
                </p:oleObj>
              </mc:Choice>
              <mc:Fallback>
                <p:oleObj name="Chart" r:id="rId3" imgW="6334231" imgH="5353075" progId="MSGraph.Chart.8">
                  <p:embed followColorScheme="full"/>
                  <p:pic>
                    <p:nvPicPr>
                      <p:cNvPr id="83972"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9280" y="502266"/>
                        <a:ext cx="6270625" cy="5760512"/>
                      </a:xfrm>
                      <a:prstGeom prst="rect">
                        <a:avLst/>
                      </a:prstGeom>
                      <a:noFill/>
                      <a:ln>
                        <a:noFill/>
                      </a:ln>
                      <a:effectLst/>
                      <a:extLst/>
                    </p:spPr>
                  </p:pic>
                </p:oleObj>
              </mc:Fallback>
            </mc:AlternateContent>
          </a:graphicData>
        </a:graphic>
      </p:graphicFrame>
      <p:sp>
        <p:nvSpPr>
          <p:cNvPr id="5" name="TextBox 1"/>
          <p:cNvSpPr txBox="1">
            <a:spLocks noChangeArrowheads="1"/>
          </p:cNvSpPr>
          <p:nvPr/>
        </p:nvSpPr>
        <p:spPr bwMode="auto">
          <a:xfrm>
            <a:off x="8810346" y="949226"/>
            <a:ext cx="788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6" tIns="45640" rIns="91296" bIns="4564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2000" b="1" dirty="0"/>
              <a:t>0.5</a:t>
            </a:r>
          </a:p>
        </p:txBody>
      </p:sp>
      <p:sp>
        <p:nvSpPr>
          <p:cNvPr id="6" name="TextBox 5"/>
          <p:cNvSpPr txBox="1">
            <a:spLocks noChangeArrowheads="1"/>
          </p:cNvSpPr>
          <p:nvPr/>
        </p:nvSpPr>
        <p:spPr bwMode="auto">
          <a:xfrm>
            <a:off x="9128318" y="1449990"/>
            <a:ext cx="787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6" tIns="45640" rIns="91296" bIns="4564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2000" b="1" dirty="0"/>
              <a:t>0.7</a:t>
            </a:r>
          </a:p>
        </p:txBody>
      </p:sp>
      <p:sp>
        <p:nvSpPr>
          <p:cNvPr id="7" name="TextBox 6"/>
          <p:cNvSpPr txBox="1">
            <a:spLocks noChangeArrowheads="1"/>
          </p:cNvSpPr>
          <p:nvPr/>
        </p:nvSpPr>
        <p:spPr bwMode="auto">
          <a:xfrm>
            <a:off x="8643712" y="1950637"/>
            <a:ext cx="787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6" tIns="45640" rIns="91296" bIns="4564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2000" b="1" dirty="0"/>
              <a:t>0.4</a:t>
            </a:r>
          </a:p>
        </p:txBody>
      </p:sp>
      <p:sp>
        <p:nvSpPr>
          <p:cNvPr id="8" name="TextBox 7"/>
          <p:cNvSpPr txBox="1">
            <a:spLocks noChangeArrowheads="1"/>
          </p:cNvSpPr>
          <p:nvPr/>
        </p:nvSpPr>
        <p:spPr bwMode="auto">
          <a:xfrm>
            <a:off x="8417440" y="2448773"/>
            <a:ext cx="787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96" tIns="45640" rIns="91296" bIns="4564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2000" b="1" dirty="0"/>
              <a:t>0.3</a:t>
            </a:r>
          </a:p>
        </p:txBody>
      </p:sp>
      <p:sp>
        <p:nvSpPr>
          <p:cNvPr id="9" name="TextBox 8"/>
          <p:cNvSpPr txBox="1">
            <a:spLocks noChangeArrowheads="1"/>
          </p:cNvSpPr>
          <p:nvPr/>
        </p:nvSpPr>
        <p:spPr bwMode="auto">
          <a:xfrm>
            <a:off x="9002357" y="2947562"/>
            <a:ext cx="787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96" tIns="45640" rIns="91296" bIns="4564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2000" b="1" dirty="0"/>
              <a:t>0.5</a:t>
            </a:r>
          </a:p>
        </p:txBody>
      </p:sp>
      <p:sp>
        <p:nvSpPr>
          <p:cNvPr id="10" name="TextBox 9"/>
          <p:cNvSpPr txBox="1">
            <a:spLocks noChangeArrowheads="1"/>
          </p:cNvSpPr>
          <p:nvPr/>
        </p:nvSpPr>
        <p:spPr bwMode="auto">
          <a:xfrm>
            <a:off x="9848251" y="3382522"/>
            <a:ext cx="788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6" tIns="45640" rIns="91296" bIns="4564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2000" b="1" dirty="0"/>
              <a:t>1.4</a:t>
            </a:r>
          </a:p>
        </p:txBody>
      </p:sp>
      <p:sp>
        <p:nvSpPr>
          <p:cNvPr id="11" name="TextBox 10"/>
          <p:cNvSpPr txBox="1">
            <a:spLocks noChangeArrowheads="1"/>
          </p:cNvSpPr>
          <p:nvPr/>
        </p:nvSpPr>
        <p:spPr bwMode="auto">
          <a:xfrm>
            <a:off x="9155209" y="3995516"/>
            <a:ext cx="787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6" tIns="45640" rIns="91296" bIns="4564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2000" b="1" dirty="0"/>
              <a:t>1.0</a:t>
            </a:r>
          </a:p>
        </p:txBody>
      </p:sp>
      <p:sp>
        <p:nvSpPr>
          <p:cNvPr id="12" name="TextBox 12"/>
          <p:cNvSpPr txBox="1">
            <a:spLocks noChangeArrowheads="1"/>
          </p:cNvSpPr>
          <p:nvPr/>
        </p:nvSpPr>
        <p:spPr bwMode="auto">
          <a:xfrm>
            <a:off x="8417440" y="4414645"/>
            <a:ext cx="787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6" tIns="45640" rIns="91296" bIns="4564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2000" b="1" dirty="0"/>
              <a:t>0.3</a:t>
            </a:r>
          </a:p>
        </p:txBody>
      </p:sp>
    </p:spTree>
    <p:extLst>
      <p:ext uri="{BB962C8B-B14F-4D97-AF65-F5344CB8AC3E}">
        <p14:creationId xmlns:p14="http://schemas.microsoft.com/office/powerpoint/2010/main" val="25419314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456847" y="122085"/>
            <a:ext cx="9329737" cy="977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b">
            <a:normAutofit/>
          </a:bodyPr>
          <a:lstStyle>
            <a:lvl1pPr algn="l" defTabSz="914172" rtl="0" eaLnBrk="1" latinLnBrk="0" hangingPunct="1">
              <a:lnSpc>
                <a:spcPct val="100000"/>
              </a:lnSpc>
              <a:spcBef>
                <a:spcPct val="0"/>
              </a:spcBef>
              <a:buNone/>
              <a:defRPr lang="en-US" sz="3200" b="1" i="0" kern="1200" spc="67"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lgn="ctr"/>
            <a:r>
              <a:rPr lang="en-US" altLang="en-US" sz="4800" dirty="0" err="1" smtClean="0"/>
              <a:t>Abalos</a:t>
            </a:r>
            <a:r>
              <a:rPr lang="en-US" altLang="en-US" sz="4800" dirty="0" smtClean="0"/>
              <a:t>: </a:t>
            </a:r>
            <a:r>
              <a:rPr lang="en-US" altLang="en-US" sz="4800" i="1" dirty="0" smtClean="0"/>
              <a:t>Cochrane review </a:t>
            </a:r>
            <a:r>
              <a:rPr lang="en-US" altLang="en-US" sz="4800" dirty="0" smtClean="0"/>
              <a:t>2018 </a:t>
            </a:r>
          </a:p>
        </p:txBody>
      </p:sp>
      <p:sp>
        <p:nvSpPr>
          <p:cNvPr id="3" name="Rectangle 3"/>
          <p:cNvSpPr txBox="1">
            <a:spLocks noChangeArrowheads="1"/>
          </p:cNvSpPr>
          <p:nvPr/>
        </p:nvSpPr>
        <p:spPr>
          <a:xfrm>
            <a:off x="2617022" y="1562812"/>
            <a:ext cx="9324975" cy="49133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ormAutofit/>
          </a:bodyPr>
          <a:lstStyle>
            <a:lvl1pPr marL="0" indent="0" algn="l" defTabSz="914172" rtl="0" eaLnBrk="1" latinLnBrk="0" hangingPunct="1">
              <a:lnSpc>
                <a:spcPct val="90000"/>
              </a:lnSpc>
              <a:spcBef>
                <a:spcPts val="1000"/>
              </a:spcBef>
              <a:buFont typeface="Arial" panose="020B0604020202020204" pitchFamily="34" charset="0"/>
              <a:buNone/>
              <a:defRPr lang="en-US" sz="2133" b="1" i="0" kern="1200" spc="25" baseline="0" dirty="0" smtClean="0">
                <a:solidFill>
                  <a:schemeClr val="tx1"/>
                </a:solidFill>
                <a:effectLst/>
                <a:latin typeface="Arial" panose="020B0604020202020204" pitchFamily="34" charset="0"/>
                <a:ea typeface="+mn-ea"/>
                <a:cs typeface="Arial" panose="020B0604020202020204" pitchFamily="34" charset="0"/>
              </a:defRPr>
            </a:lvl1pPr>
            <a:lvl2pPr marL="685675" indent="-228589" algn="l" defTabSz="914172" rtl="0" eaLnBrk="1" latinLnBrk="0" hangingPunct="1">
              <a:lnSpc>
                <a:spcPct val="90000"/>
              </a:lnSpc>
              <a:spcBef>
                <a:spcPts val="500"/>
              </a:spcBef>
              <a:buFont typeface="Arial" panose="020B0604020202020204" pitchFamily="34" charset="0"/>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2pPr>
            <a:lvl3pPr marL="1142761" indent="-228589" algn="l" defTabSz="914172" rtl="0" eaLnBrk="1" latinLnBrk="0" hangingPunct="1">
              <a:lnSpc>
                <a:spcPct val="90000"/>
              </a:lnSpc>
              <a:spcBef>
                <a:spcPts val="500"/>
              </a:spcBef>
              <a:buFont typeface=".AppleSystemUIFont"/>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3pPr>
            <a:lvl4pPr marL="1599847" indent="-228589" algn="l" defTabSz="914172" rtl="0" eaLnBrk="1" latinLnBrk="0" hangingPunct="1">
              <a:lnSpc>
                <a:spcPct val="90000"/>
              </a:lnSpc>
              <a:spcBef>
                <a:spcPts val="500"/>
              </a:spcBef>
              <a:buFont typeface="Wingdings" pitchFamily="2" charset="2"/>
              <a:buChar char="§"/>
              <a:defRPr lang="en-US" sz="1600" b="0" i="0" kern="1200" spc="25" baseline="0" dirty="0" smtClean="0">
                <a:solidFill>
                  <a:schemeClr val="tx1"/>
                </a:solidFill>
                <a:effectLst/>
                <a:latin typeface="Arial" panose="020B0604020202020204" pitchFamily="34" charset="0"/>
                <a:ea typeface="+mn-ea"/>
                <a:cs typeface="Arial" panose="020B0604020202020204" pitchFamily="34" charset="0"/>
              </a:defRPr>
            </a:lvl4pPr>
            <a:lvl5pPr marL="1828344" indent="0" algn="l" defTabSz="914172" rtl="0" eaLnBrk="1" latinLnBrk="0" hangingPunct="1">
              <a:lnSpc>
                <a:spcPct val="90000"/>
              </a:lnSpc>
              <a:spcBef>
                <a:spcPts val="500"/>
              </a:spcBef>
              <a:buFont typeface="Arial" panose="020B0604020202020204" pitchFamily="34" charset="0"/>
              <a:buNone/>
              <a:defRPr lang="en-US" sz="1200" b="0" i="0" kern="1200" dirty="0">
                <a:solidFill>
                  <a:schemeClr val="tx1"/>
                </a:solidFill>
                <a:effectLst/>
                <a:latin typeface="Arial" panose="020B0604020202020204" pitchFamily="34" charset="0"/>
                <a:ea typeface="+mn-ea"/>
                <a:cs typeface="Arial" panose="020B0604020202020204" pitchFamily="34" charset="0"/>
              </a:defRPr>
            </a:lvl5pPr>
            <a:lvl6pPr marL="2513972"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8"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4"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0"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55000"/>
              </a:spcBef>
            </a:pPr>
            <a:r>
              <a:rPr lang="en-US" altLang="en-US" sz="4000" dirty="0" smtClean="0"/>
              <a:t>Design flaws</a:t>
            </a:r>
          </a:p>
          <a:p>
            <a:pPr marL="571500" indent="-571500">
              <a:spcBef>
                <a:spcPct val="55000"/>
              </a:spcBef>
              <a:buSzPct val="130000"/>
              <a:buFont typeface="Arial" panose="020B0604020202020204" pitchFamily="34" charset="0"/>
              <a:buChar char="•"/>
            </a:pPr>
            <a:r>
              <a:rPr lang="en-US" altLang="en-US" sz="4000" dirty="0" smtClean="0"/>
              <a:t>Underpowered (&lt;100 women/trial)</a:t>
            </a:r>
          </a:p>
          <a:p>
            <a:pPr marL="571500" indent="-571500">
              <a:spcBef>
                <a:spcPct val="55000"/>
              </a:spcBef>
              <a:buSzPct val="130000"/>
              <a:buFont typeface="Arial" panose="020B0604020202020204" pitchFamily="34" charset="0"/>
              <a:buChar char="•"/>
            </a:pPr>
            <a:r>
              <a:rPr lang="en-US" altLang="en-US" sz="4000" dirty="0" smtClean="0"/>
              <a:t>Publication bias</a:t>
            </a:r>
          </a:p>
          <a:p>
            <a:pPr lvl="2">
              <a:spcBef>
                <a:spcPct val="55000"/>
              </a:spcBef>
              <a:buSzPct val="130000"/>
              <a:buFont typeface="Arial" panose="020B0604020202020204" pitchFamily="34" charset="0"/>
              <a:buChar char="•"/>
            </a:pPr>
            <a:r>
              <a:rPr lang="en-US" altLang="en-US" sz="3200" dirty="0" smtClean="0"/>
              <a:t> Selective reporting of outcomes</a:t>
            </a:r>
          </a:p>
          <a:p>
            <a:pPr marL="571500" indent="-571500">
              <a:spcBef>
                <a:spcPct val="55000"/>
              </a:spcBef>
              <a:buSzPct val="130000"/>
              <a:buFont typeface="Arial" panose="020B0604020202020204" pitchFamily="34" charset="0"/>
              <a:buChar char="•"/>
            </a:pPr>
            <a:r>
              <a:rPr lang="en-US" altLang="en-US" sz="4000" dirty="0" smtClean="0"/>
              <a:t>Heterogeneous groups</a:t>
            </a:r>
            <a:endParaRPr lang="en-US" altLang="en-US" sz="4000" dirty="0"/>
          </a:p>
        </p:txBody>
      </p:sp>
    </p:spTree>
    <p:extLst>
      <p:ext uri="{BB962C8B-B14F-4D97-AF65-F5344CB8AC3E}">
        <p14:creationId xmlns:p14="http://schemas.microsoft.com/office/powerpoint/2010/main" val="38952169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331146" y="-84083"/>
            <a:ext cx="9329737" cy="977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b">
            <a:normAutofit/>
          </a:bodyPr>
          <a:lstStyle>
            <a:lvl1pPr algn="l" defTabSz="914172" rtl="0" eaLnBrk="1" latinLnBrk="0" hangingPunct="1">
              <a:lnSpc>
                <a:spcPct val="100000"/>
              </a:lnSpc>
              <a:spcBef>
                <a:spcPct val="0"/>
              </a:spcBef>
              <a:buNone/>
              <a:defRPr lang="en-US" sz="3200" b="1" i="0" kern="1200" spc="67"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lgn="ctr"/>
            <a:r>
              <a:rPr lang="en-US" altLang="en-US" sz="5400" dirty="0" smtClean="0"/>
              <a:t>Magee: </a:t>
            </a:r>
            <a:r>
              <a:rPr lang="en-US" altLang="en-US" sz="5400" i="1" dirty="0" smtClean="0"/>
              <a:t>BMJ</a:t>
            </a:r>
            <a:r>
              <a:rPr lang="en-US" altLang="en-US" sz="5400" dirty="0" smtClean="0"/>
              <a:t> 1999</a:t>
            </a:r>
            <a:endParaRPr lang="en-US" altLang="en-US" sz="5400" dirty="0" smtClean="0">
              <a:sym typeface="Symbol" panose="05050102010706020507" pitchFamily="18" charset="2"/>
            </a:endParaRPr>
          </a:p>
        </p:txBody>
      </p:sp>
      <p:sp>
        <p:nvSpPr>
          <p:cNvPr id="3" name="Rectangle 3"/>
          <p:cNvSpPr txBox="1">
            <a:spLocks noChangeArrowheads="1"/>
          </p:cNvSpPr>
          <p:nvPr/>
        </p:nvSpPr>
        <p:spPr>
          <a:xfrm>
            <a:off x="3198539" y="1732948"/>
            <a:ext cx="7129463" cy="4024312"/>
          </a:xfrm>
          <a:prstGeom prst="rect">
            <a:avLst/>
          </a:prstGeom>
        </p:spPr>
        <p:txBody>
          <a:bodyPr vert="horz" lIns="0" tIns="0" rIns="0" bIns="0" rtlCol="0">
            <a:normAutofit/>
          </a:bodyPr>
          <a:lstStyle>
            <a:lvl1pPr marL="0" indent="0" algn="l" defTabSz="914172" rtl="0" eaLnBrk="1" latinLnBrk="0" hangingPunct="1">
              <a:lnSpc>
                <a:spcPct val="90000"/>
              </a:lnSpc>
              <a:spcBef>
                <a:spcPts val="1000"/>
              </a:spcBef>
              <a:buFont typeface="Arial" panose="020B0604020202020204" pitchFamily="34" charset="0"/>
              <a:buNone/>
              <a:defRPr lang="en-US" sz="2133" b="1" i="0" kern="1200" spc="25" baseline="0" dirty="0" smtClean="0">
                <a:solidFill>
                  <a:schemeClr val="tx1"/>
                </a:solidFill>
                <a:effectLst/>
                <a:latin typeface="Arial" panose="020B0604020202020204" pitchFamily="34" charset="0"/>
                <a:ea typeface="+mn-ea"/>
                <a:cs typeface="Arial" panose="020B0604020202020204" pitchFamily="34" charset="0"/>
              </a:defRPr>
            </a:lvl1pPr>
            <a:lvl2pPr marL="685675" indent="-228589" algn="l" defTabSz="914172" rtl="0" eaLnBrk="1" latinLnBrk="0" hangingPunct="1">
              <a:lnSpc>
                <a:spcPct val="90000"/>
              </a:lnSpc>
              <a:spcBef>
                <a:spcPts val="500"/>
              </a:spcBef>
              <a:buFont typeface="Arial" panose="020B0604020202020204" pitchFamily="34" charset="0"/>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2pPr>
            <a:lvl3pPr marL="1142761" indent="-228589" algn="l" defTabSz="914172" rtl="0" eaLnBrk="1" latinLnBrk="0" hangingPunct="1">
              <a:lnSpc>
                <a:spcPct val="90000"/>
              </a:lnSpc>
              <a:spcBef>
                <a:spcPts val="500"/>
              </a:spcBef>
              <a:buFont typeface=".AppleSystemUIFont"/>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3pPr>
            <a:lvl4pPr marL="1599847" indent="-228589" algn="l" defTabSz="914172" rtl="0" eaLnBrk="1" latinLnBrk="0" hangingPunct="1">
              <a:lnSpc>
                <a:spcPct val="90000"/>
              </a:lnSpc>
              <a:spcBef>
                <a:spcPts val="500"/>
              </a:spcBef>
              <a:buFont typeface="Wingdings" pitchFamily="2" charset="2"/>
              <a:buChar char="§"/>
              <a:defRPr lang="en-US" sz="1600" b="0" i="0" kern="1200" spc="25" baseline="0" dirty="0" smtClean="0">
                <a:solidFill>
                  <a:schemeClr val="tx1"/>
                </a:solidFill>
                <a:effectLst/>
                <a:latin typeface="Arial" panose="020B0604020202020204" pitchFamily="34" charset="0"/>
                <a:ea typeface="+mn-ea"/>
                <a:cs typeface="Arial" panose="020B0604020202020204" pitchFamily="34" charset="0"/>
              </a:defRPr>
            </a:lvl4pPr>
            <a:lvl5pPr marL="1828344" indent="0" algn="l" defTabSz="914172" rtl="0" eaLnBrk="1" latinLnBrk="0" hangingPunct="1">
              <a:lnSpc>
                <a:spcPct val="90000"/>
              </a:lnSpc>
              <a:spcBef>
                <a:spcPts val="500"/>
              </a:spcBef>
              <a:buFont typeface="Arial" panose="020B0604020202020204" pitchFamily="34" charset="0"/>
              <a:buNone/>
              <a:defRPr lang="en-US" sz="1200" b="0" i="0" kern="1200" dirty="0">
                <a:solidFill>
                  <a:schemeClr val="tx1"/>
                </a:solidFill>
                <a:effectLst/>
                <a:latin typeface="Arial" panose="020B0604020202020204" pitchFamily="34" charset="0"/>
                <a:ea typeface="+mn-ea"/>
                <a:cs typeface="Arial" panose="020B0604020202020204" pitchFamily="34" charset="0"/>
              </a:defRPr>
            </a:lvl5pPr>
            <a:lvl6pPr marL="2513972"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8"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4"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0"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spcBef>
                <a:spcPct val="55000"/>
              </a:spcBef>
              <a:buClr>
                <a:schemeClr val="tx1"/>
              </a:buClr>
              <a:buSzPct val="130000"/>
              <a:buFont typeface="Arial" panose="020B0604020202020204" pitchFamily="34" charset="0"/>
              <a:buChar char="•"/>
              <a:defRPr/>
            </a:pPr>
            <a:r>
              <a:rPr lang="en-US" sz="4000" dirty="0" smtClean="0">
                <a:ea typeface="ＭＳ Ｐゴシック" charset="-128"/>
              </a:rPr>
              <a:t>Systematic review</a:t>
            </a:r>
          </a:p>
          <a:p>
            <a:pPr marL="913914" lvl="2" indent="-571500">
              <a:spcBef>
                <a:spcPct val="55000"/>
              </a:spcBef>
              <a:buClr>
                <a:schemeClr val="tx1"/>
              </a:buClr>
              <a:buSzPct val="130000"/>
              <a:buFont typeface="Arial" panose="020B0604020202020204" pitchFamily="34" charset="0"/>
              <a:buChar char="‒"/>
              <a:defRPr/>
            </a:pPr>
            <a:r>
              <a:rPr lang="en-US" sz="3600" b="1" dirty="0" smtClean="0">
                <a:ea typeface="ＭＳ Ｐゴシック" charset="-128"/>
              </a:rPr>
              <a:t> Anti-hypertensive vs. none</a:t>
            </a:r>
          </a:p>
          <a:p>
            <a:pPr marL="571500" lvl="1" indent="-571500">
              <a:spcBef>
                <a:spcPct val="55000"/>
              </a:spcBef>
              <a:buClr>
                <a:schemeClr val="tx1"/>
              </a:buClr>
              <a:buSzPct val="130000"/>
              <a:defRPr/>
            </a:pPr>
            <a:r>
              <a:rPr lang="en-US" sz="4000" b="1" u="sng" dirty="0" smtClean="0">
                <a:ea typeface="ＭＳ Ｐゴシック" charset="-128"/>
              </a:rPr>
              <a:t>Mild CHTN only</a:t>
            </a:r>
          </a:p>
          <a:p>
            <a:pPr marL="571500" lvl="1" indent="-571500">
              <a:spcBef>
                <a:spcPct val="55000"/>
              </a:spcBef>
              <a:buClr>
                <a:schemeClr val="tx1"/>
              </a:buClr>
              <a:buSzPct val="130000"/>
              <a:defRPr/>
            </a:pPr>
            <a:r>
              <a:rPr lang="en-US" sz="4000" b="1" dirty="0" smtClean="0">
                <a:ea typeface="ＭＳ Ｐゴシック" charset="-128"/>
              </a:rPr>
              <a:t>7 trials</a:t>
            </a:r>
          </a:p>
          <a:p>
            <a:pPr marL="571500" lvl="1" indent="-571500">
              <a:spcBef>
                <a:spcPct val="55000"/>
              </a:spcBef>
              <a:buClr>
                <a:schemeClr val="tx1"/>
              </a:buClr>
              <a:buSzPct val="130000"/>
              <a:defRPr/>
            </a:pPr>
            <a:r>
              <a:rPr lang="en-US" sz="4000" b="1" dirty="0" smtClean="0">
                <a:ea typeface="ＭＳ Ｐゴシック" charset="-128"/>
              </a:rPr>
              <a:t> N=623</a:t>
            </a:r>
            <a:endParaRPr lang="en-US" sz="4000" b="1" dirty="0">
              <a:ea typeface="ＭＳ Ｐゴシック" charset="-128"/>
            </a:endParaRPr>
          </a:p>
        </p:txBody>
      </p:sp>
    </p:spTree>
    <p:extLst>
      <p:ext uri="{BB962C8B-B14F-4D97-AF65-F5344CB8AC3E}">
        <p14:creationId xmlns:p14="http://schemas.microsoft.com/office/powerpoint/2010/main" val="4016964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281782" y="316422"/>
            <a:ext cx="9329738" cy="7889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b">
            <a:normAutofit/>
          </a:bodyPr>
          <a:lstStyle>
            <a:lvl1pPr algn="l" defTabSz="914172" rtl="0" eaLnBrk="1" latinLnBrk="0" hangingPunct="1">
              <a:lnSpc>
                <a:spcPct val="100000"/>
              </a:lnSpc>
              <a:spcBef>
                <a:spcPct val="0"/>
              </a:spcBef>
              <a:buNone/>
              <a:defRPr lang="en-US" sz="3200" b="1" i="0" kern="1200" spc="67"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lgn="ctr"/>
            <a:r>
              <a:rPr lang="en-US" altLang="en-US" sz="4800" dirty="0" smtClean="0"/>
              <a:t>Magee: </a:t>
            </a:r>
            <a:r>
              <a:rPr lang="en-US" altLang="en-US" sz="4800" i="1" dirty="0" smtClean="0"/>
              <a:t>BMJ</a:t>
            </a:r>
            <a:r>
              <a:rPr lang="en-US" altLang="en-US" sz="4800" dirty="0" smtClean="0"/>
              <a:t>, 1999</a:t>
            </a:r>
          </a:p>
        </p:txBody>
      </p:sp>
      <p:sp>
        <p:nvSpPr>
          <p:cNvPr id="3" name="Rectangle 3"/>
          <p:cNvSpPr txBox="1">
            <a:spLocks noChangeArrowheads="1"/>
          </p:cNvSpPr>
          <p:nvPr/>
        </p:nvSpPr>
        <p:spPr>
          <a:xfrm>
            <a:off x="2413110" y="1204706"/>
            <a:ext cx="4305026" cy="3626086"/>
          </a:xfrm>
          <a:prstGeom prst="rect">
            <a:avLst/>
          </a:prstGeom>
        </p:spPr>
        <p:txBody>
          <a:bodyPr vert="horz" lIns="0" tIns="0" rIns="0" bIns="0" rtlCol="0">
            <a:noAutofit/>
          </a:bodyPr>
          <a:lstStyle>
            <a:lvl1pPr marL="0" indent="0" algn="l" defTabSz="914172" rtl="0" eaLnBrk="1" latinLnBrk="0" hangingPunct="1">
              <a:lnSpc>
                <a:spcPct val="90000"/>
              </a:lnSpc>
              <a:spcBef>
                <a:spcPts val="1000"/>
              </a:spcBef>
              <a:buFont typeface="Arial" panose="020B0604020202020204" pitchFamily="34" charset="0"/>
              <a:buNone/>
              <a:defRPr lang="en-US" sz="2133" b="1" i="0" kern="1200" spc="25" baseline="0" dirty="0" smtClean="0">
                <a:solidFill>
                  <a:schemeClr val="tx1"/>
                </a:solidFill>
                <a:effectLst/>
                <a:latin typeface="Arial" panose="020B0604020202020204" pitchFamily="34" charset="0"/>
                <a:ea typeface="+mn-ea"/>
                <a:cs typeface="Arial" panose="020B0604020202020204" pitchFamily="34" charset="0"/>
              </a:defRPr>
            </a:lvl1pPr>
            <a:lvl2pPr marL="685675" indent="-228589" algn="l" defTabSz="914172" rtl="0" eaLnBrk="1" latinLnBrk="0" hangingPunct="1">
              <a:lnSpc>
                <a:spcPct val="90000"/>
              </a:lnSpc>
              <a:spcBef>
                <a:spcPts val="500"/>
              </a:spcBef>
              <a:buFont typeface="Arial" panose="020B0604020202020204" pitchFamily="34" charset="0"/>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2pPr>
            <a:lvl3pPr marL="1142761" indent="-228589" algn="l" defTabSz="914172" rtl="0" eaLnBrk="1" latinLnBrk="0" hangingPunct="1">
              <a:lnSpc>
                <a:spcPct val="90000"/>
              </a:lnSpc>
              <a:spcBef>
                <a:spcPts val="500"/>
              </a:spcBef>
              <a:buFont typeface=".AppleSystemUIFont"/>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3pPr>
            <a:lvl4pPr marL="1599847" indent="-228589" algn="l" defTabSz="914172" rtl="0" eaLnBrk="1" latinLnBrk="0" hangingPunct="1">
              <a:lnSpc>
                <a:spcPct val="90000"/>
              </a:lnSpc>
              <a:spcBef>
                <a:spcPts val="500"/>
              </a:spcBef>
              <a:buFont typeface="Wingdings" pitchFamily="2" charset="2"/>
              <a:buChar char="§"/>
              <a:defRPr lang="en-US" sz="1600" b="0" i="0" kern="1200" spc="25" baseline="0" dirty="0" smtClean="0">
                <a:solidFill>
                  <a:schemeClr val="tx1"/>
                </a:solidFill>
                <a:effectLst/>
                <a:latin typeface="Arial" panose="020B0604020202020204" pitchFamily="34" charset="0"/>
                <a:ea typeface="+mn-ea"/>
                <a:cs typeface="Arial" panose="020B0604020202020204" pitchFamily="34" charset="0"/>
              </a:defRPr>
            </a:lvl4pPr>
            <a:lvl5pPr marL="1828344" indent="0" algn="l" defTabSz="914172" rtl="0" eaLnBrk="1" latinLnBrk="0" hangingPunct="1">
              <a:lnSpc>
                <a:spcPct val="90000"/>
              </a:lnSpc>
              <a:spcBef>
                <a:spcPts val="500"/>
              </a:spcBef>
              <a:buFont typeface="Arial" panose="020B0604020202020204" pitchFamily="34" charset="0"/>
              <a:buNone/>
              <a:defRPr lang="en-US" sz="1200" b="0" i="0" kern="1200" dirty="0">
                <a:solidFill>
                  <a:schemeClr val="tx1"/>
                </a:solidFill>
                <a:effectLst/>
                <a:latin typeface="Arial" panose="020B0604020202020204" pitchFamily="34" charset="0"/>
                <a:ea typeface="+mn-ea"/>
                <a:cs typeface="Arial" panose="020B0604020202020204" pitchFamily="34" charset="0"/>
              </a:defRPr>
            </a:lvl5pPr>
            <a:lvl6pPr marL="2513972"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8"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4"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0"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spcBef>
                <a:spcPct val="0"/>
              </a:spcBef>
              <a:defRPr/>
            </a:pPr>
            <a:r>
              <a:rPr lang="en-US" sz="2800" u="sng" dirty="0" smtClean="0">
                <a:solidFill>
                  <a:srgbClr val="FFFF00"/>
                </a:solidFill>
                <a:ea typeface="ＭＳ Ｐゴシック" charset="-128"/>
              </a:rPr>
              <a:t>Selected Outcomes</a:t>
            </a:r>
            <a:br>
              <a:rPr lang="en-US" sz="2800" u="sng" dirty="0" smtClean="0">
                <a:solidFill>
                  <a:srgbClr val="FFFF00"/>
                </a:solidFill>
                <a:ea typeface="ＭＳ Ｐゴシック" charset="-128"/>
              </a:rPr>
            </a:br>
            <a:r>
              <a:rPr lang="en-US" sz="2800" dirty="0" smtClean="0">
                <a:solidFill>
                  <a:schemeClr val="accent1"/>
                </a:solidFill>
                <a:ea typeface="ＭＳ Ｐゴシック" charset="-128"/>
              </a:rPr>
              <a:t>Severe Hypertension</a:t>
            </a:r>
            <a:r>
              <a:rPr lang="en-US" sz="2800" dirty="0" smtClean="0">
                <a:solidFill>
                  <a:schemeClr val="accent2"/>
                </a:solidFill>
                <a:ea typeface="ＭＳ Ｐゴシック" charset="-128"/>
              </a:rPr>
              <a:t/>
            </a:r>
            <a:br>
              <a:rPr lang="en-US" sz="2800" dirty="0" smtClean="0">
                <a:solidFill>
                  <a:schemeClr val="accent2"/>
                </a:solidFill>
                <a:ea typeface="ＭＳ Ｐゴシック" charset="-128"/>
              </a:rPr>
            </a:br>
            <a:r>
              <a:rPr lang="en-US" sz="2800" dirty="0" smtClean="0">
                <a:ea typeface="ＭＳ Ｐゴシック" charset="-128"/>
              </a:rPr>
              <a:t>Perinatal mortality</a:t>
            </a:r>
            <a:br>
              <a:rPr lang="en-US" sz="2800" dirty="0" smtClean="0">
                <a:ea typeface="ＭＳ Ｐゴシック" charset="-128"/>
              </a:rPr>
            </a:br>
            <a:r>
              <a:rPr lang="en-US" sz="2800" dirty="0" smtClean="0">
                <a:ea typeface="ＭＳ Ｐゴシック" charset="-128"/>
              </a:rPr>
              <a:t>Preeclampsia</a:t>
            </a:r>
            <a:br>
              <a:rPr lang="en-US" sz="2800" dirty="0" smtClean="0">
                <a:ea typeface="ＭＳ Ｐゴシック" charset="-128"/>
              </a:rPr>
            </a:br>
            <a:r>
              <a:rPr lang="en-US" sz="2800" dirty="0" smtClean="0">
                <a:ea typeface="ＭＳ Ｐゴシック" charset="-128"/>
              </a:rPr>
              <a:t>Abruption</a:t>
            </a:r>
            <a:br>
              <a:rPr lang="en-US" sz="2800" dirty="0" smtClean="0">
                <a:ea typeface="ＭＳ Ｐゴシック" charset="-128"/>
              </a:rPr>
            </a:br>
            <a:r>
              <a:rPr lang="en-US" sz="2800" dirty="0" smtClean="0">
                <a:ea typeface="ＭＳ Ｐゴシック" charset="-128"/>
              </a:rPr>
              <a:t>SGA		</a:t>
            </a:r>
            <a:endParaRPr lang="en-US" sz="2800" dirty="0">
              <a:solidFill>
                <a:schemeClr val="accent2"/>
              </a:solidFill>
              <a:effectLst>
                <a:outerShdw blurRad="38100" dist="38100" dir="2700000" algn="tl">
                  <a:srgbClr val="FFFFFF"/>
                </a:outerShdw>
              </a:effectLst>
              <a:ea typeface="ＭＳ Ｐゴシック" charset="-128"/>
            </a:endParaRPr>
          </a:p>
        </p:txBody>
      </p:sp>
      <p:graphicFrame>
        <p:nvGraphicFramePr>
          <p:cNvPr id="4" name="Object 4"/>
          <p:cNvGraphicFramePr>
            <a:graphicFrameLocks noChangeAspect="1"/>
          </p:cNvGraphicFramePr>
          <p:nvPr>
            <p:extLst>
              <p:ext uri="{D42A27DB-BD31-4B8C-83A1-F6EECF244321}">
                <p14:modId xmlns:p14="http://schemas.microsoft.com/office/powerpoint/2010/main" val="2448159128"/>
              </p:ext>
            </p:extLst>
          </p:nvPr>
        </p:nvGraphicFramePr>
        <p:xfrm>
          <a:off x="5173662" y="1370316"/>
          <a:ext cx="6691312" cy="4746625"/>
        </p:xfrm>
        <a:graphic>
          <a:graphicData uri="http://schemas.openxmlformats.org/presentationml/2006/ole">
            <mc:AlternateContent xmlns:mc="http://schemas.openxmlformats.org/markup-compatibility/2006">
              <mc:Choice xmlns:v="urn:schemas-microsoft-com:vml" Requires="v">
                <p:oleObj spid="_x0000_s2096" name="Chart" r:id="rId3" imgW="6197600" imgH="4406900" progId="MSGraph.Chart.8">
                  <p:embed followColorScheme="full"/>
                </p:oleObj>
              </mc:Choice>
              <mc:Fallback>
                <p:oleObj name="Chart" r:id="rId3" imgW="6197600" imgH="4406900" progId="MSGraph.Chart.8">
                  <p:embed followColorScheme="full"/>
                  <p:pic>
                    <p:nvPicPr>
                      <p:cNvPr id="9011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3662" y="1370316"/>
                        <a:ext cx="6691312" cy="4746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5" name="Rectangle 3"/>
          <p:cNvSpPr>
            <a:spLocks noChangeArrowheads="1"/>
          </p:cNvSpPr>
          <p:nvPr/>
        </p:nvSpPr>
        <p:spPr bwMode="auto">
          <a:xfrm>
            <a:off x="800100" y="479425"/>
            <a:ext cx="78724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31" tIns="45958" rIns="91931" bIns="45958"/>
          <a:lstStyle>
            <a:lvl1pPr marL="457200" indent="-4572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nSpc>
                <a:spcPct val="80000"/>
              </a:lnSpc>
              <a:spcBef>
                <a:spcPct val="40000"/>
              </a:spcBef>
              <a:buClr>
                <a:srgbClr val="FFFF00"/>
              </a:buClr>
              <a:buSzPct val="60000"/>
            </a:pPr>
            <a:endParaRPr kumimoji="1" lang="en-US" altLang="en-US" sz="3200" b="1"/>
          </a:p>
        </p:txBody>
      </p:sp>
      <p:sp>
        <p:nvSpPr>
          <p:cNvPr id="6" name="TextBox 5"/>
          <p:cNvSpPr txBox="1">
            <a:spLocks noChangeArrowheads="1"/>
          </p:cNvSpPr>
          <p:nvPr/>
        </p:nvSpPr>
        <p:spPr bwMode="auto">
          <a:xfrm>
            <a:off x="8125618" y="1750018"/>
            <a:ext cx="787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6" tIns="45640" rIns="91296" bIns="4564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2000" b="1" dirty="0"/>
              <a:t>0.3</a:t>
            </a:r>
          </a:p>
        </p:txBody>
      </p:sp>
      <p:sp>
        <p:nvSpPr>
          <p:cNvPr id="7" name="TextBox 6"/>
          <p:cNvSpPr txBox="1">
            <a:spLocks noChangeArrowheads="1"/>
          </p:cNvSpPr>
          <p:nvPr/>
        </p:nvSpPr>
        <p:spPr bwMode="auto">
          <a:xfrm>
            <a:off x="8415052" y="2380559"/>
            <a:ext cx="788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6" tIns="45640" rIns="91296" bIns="4564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2000" b="1" dirty="0"/>
              <a:t>0.4</a:t>
            </a:r>
          </a:p>
        </p:txBody>
      </p:sp>
      <p:sp>
        <p:nvSpPr>
          <p:cNvPr id="8" name="TextBox 7"/>
          <p:cNvSpPr txBox="1">
            <a:spLocks noChangeArrowheads="1"/>
          </p:cNvSpPr>
          <p:nvPr/>
        </p:nvSpPr>
        <p:spPr bwMode="auto">
          <a:xfrm>
            <a:off x="8897855" y="3011100"/>
            <a:ext cx="787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6" tIns="45640" rIns="91296" bIns="4564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2000" b="1" dirty="0"/>
              <a:t>0.7</a:t>
            </a:r>
          </a:p>
        </p:txBody>
      </p:sp>
      <p:sp>
        <p:nvSpPr>
          <p:cNvPr id="9" name="TextBox 8"/>
          <p:cNvSpPr txBox="1">
            <a:spLocks noChangeArrowheads="1"/>
          </p:cNvSpPr>
          <p:nvPr/>
        </p:nvSpPr>
        <p:spPr bwMode="auto">
          <a:xfrm>
            <a:off x="8415052" y="3543603"/>
            <a:ext cx="788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6" tIns="45640" rIns="91296" bIns="4564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2000" b="1" dirty="0"/>
              <a:t>0.4</a:t>
            </a:r>
          </a:p>
        </p:txBody>
      </p:sp>
      <p:sp>
        <p:nvSpPr>
          <p:cNvPr id="10" name="TextBox 9"/>
          <p:cNvSpPr txBox="1">
            <a:spLocks noChangeArrowheads="1"/>
          </p:cNvSpPr>
          <p:nvPr/>
        </p:nvSpPr>
        <p:spPr bwMode="auto">
          <a:xfrm>
            <a:off x="9390966" y="4186238"/>
            <a:ext cx="7889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6" tIns="45640" rIns="91296" bIns="4564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2000" b="1" dirty="0"/>
              <a:t>1.3</a:t>
            </a:r>
          </a:p>
        </p:txBody>
      </p:sp>
    </p:spTree>
    <p:extLst>
      <p:ext uri="{BB962C8B-B14F-4D97-AF65-F5344CB8AC3E}">
        <p14:creationId xmlns:p14="http://schemas.microsoft.com/office/powerpoint/2010/main" val="651258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204626" y="0"/>
            <a:ext cx="9774238"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b">
            <a:normAutofit/>
          </a:bodyPr>
          <a:lstStyle>
            <a:lvl1pPr algn="l" defTabSz="914172" rtl="0" eaLnBrk="1" latinLnBrk="0" hangingPunct="1">
              <a:lnSpc>
                <a:spcPct val="100000"/>
              </a:lnSpc>
              <a:spcBef>
                <a:spcPct val="0"/>
              </a:spcBef>
              <a:buNone/>
              <a:defRPr lang="en-US" sz="3200" b="1" i="0" kern="1200" spc="67"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lgn="ctr"/>
            <a:r>
              <a:rPr lang="en-US" altLang="en-US" sz="4400" smtClean="0"/>
              <a:t>Antihypertensive Therapy</a:t>
            </a:r>
            <a:endParaRPr lang="en-US" altLang="en-US" sz="4800" smtClean="0">
              <a:sym typeface="Symbol" panose="05050102010706020507" pitchFamily="18" charset="2"/>
            </a:endParaRPr>
          </a:p>
        </p:txBody>
      </p:sp>
      <p:sp>
        <p:nvSpPr>
          <p:cNvPr id="3" name="Rectangle 3"/>
          <p:cNvSpPr txBox="1">
            <a:spLocks noChangeArrowheads="1"/>
          </p:cNvSpPr>
          <p:nvPr/>
        </p:nvSpPr>
        <p:spPr>
          <a:xfrm>
            <a:off x="2256768" y="1448593"/>
            <a:ext cx="8993188" cy="48609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ormAutofit/>
          </a:bodyPr>
          <a:lstStyle>
            <a:lvl1pPr marL="0" indent="0" algn="l" defTabSz="914172" rtl="0" eaLnBrk="1" latinLnBrk="0" hangingPunct="1">
              <a:lnSpc>
                <a:spcPct val="90000"/>
              </a:lnSpc>
              <a:spcBef>
                <a:spcPts val="1000"/>
              </a:spcBef>
              <a:buFont typeface="Arial" panose="020B0604020202020204" pitchFamily="34" charset="0"/>
              <a:buNone/>
              <a:defRPr lang="en-US" sz="2133" b="1" i="0" kern="1200" spc="25" baseline="0" dirty="0" smtClean="0">
                <a:solidFill>
                  <a:schemeClr val="tx1"/>
                </a:solidFill>
                <a:effectLst/>
                <a:latin typeface="Arial" panose="020B0604020202020204" pitchFamily="34" charset="0"/>
                <a:ea typeface="+mn-ea"/>
                <a:cs typeface="Arial" panose="020B0604020202020204" pitchFamily="34" charset="0"/>
              </a:defRPr>
            </a:lvl1pPr>
            <a:lvl2pPr marL="685675" indent="-228589" algn="l" defTabSz="914172" rtl="0" eaLnBrk="1" latinLnBrk="0" hangingPunct="1">
              <a:lnSpc>
                <a:spcPct val="90000"/>
              </a:lnSpc>
              <a:spcBef>
                <a:spcPts val="500"/>
              </a:spcBef>
              <a:buFont typeface="Arial" panose="020B0604020202020204" pitchFamily="34" charset="0"/>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2pPr>
            <a:lvl3pPr marL="1142761" indent="-228589" algn="l" defTabSz="914172" rtl="0" eaLnBrk="1" latinLnBrk="0" hangingPunct="1">
              <a:lnSpc>
                <a:spcPct val="90000"/>
              </a:lnSpc>
              <a:spcBef>
                <a:spcPts val="500"/>
              </a:spcBef>
              <a:buFont typeface=".AppleSystemUIFont"/>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3pPr>
            <a:lvl4pPr marL="1599847" indent="-228589" algn="l" defTabSz="914172" rtl="0" eaLnBrk="1" latinLnBrk="0" hangingPunct="1">
              <a:lnSpc>
                <a:spcPct val="90000"/>
              </a:lnSpc>
              <a:spcBef>
                <a:spcPts val="500"/>
              </a:spcBef>
              <a:buFont typeface="Wingdings" pitchFamily="2" charset="2"/>
              <a:buChar char="§"/>
              <a:defRPr lang="en-US" sz="1600" b="0" i="0" kern="1200" spc="25" baseline="0" dirty="0" smtClean="0">
                <a:solidFill>
                  <a:schemeClr val="tx1"/>
                </a:solidFill>
                <a:effectLst/>
                <a:latin typeface="Arial" panose="020B0604020202020204" pitchFamily="34" charset="0"/>
                <a:ea typeface="+mn-ea"/>
                <a:cs typeface="Arial" panose="020B0604020202020204" pitchFamily="34" charset="0"/>
              </a:defRPr>
            </a:lvl4pPr>
            <a:lvl5pPr marL="1828344" indent="0" algn="l" defTabSz="914172" rtl="0" eaLnBrk="1" latinLnBrk="0" hangingPunct="1">
              <a:lnSpc>
                <a:spcPct val="90000"/>
              </a:lnSpc>
              <a:spcBef>
                <a:spcPts val="500"/>
              </a:spcBef>
              <a:buFont typeface="Arial" panose="020B0604020202020204" pitchFamily="34" charset="0"/>
              <a:buNone/>
              <a:defRPr lang="en-US" sz="1200" b="0" i="0" kern="1200" dirty="0">
                <a:solidFill>
                  <a:schemeClr val="tx1"/>
                </a:solidFill>
                <a:effectLst/>
                <a:latin typeface="Arial" panose="020B0604020202020204" pitchFamily="34" charset="0"/>
                <a:ea typeface="+mn-ea"/>
                <a:cs typeface="Arial" panose="020B0604020202020204" pitchFamily="34" charset="0"/>
              </a:defRPr>
            </a:lvl5pPr>
            <a:lvl6pPr marL="2513972"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8"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4"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0"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pPr>
            <a:r>
              <a:rPr lang="en-US" altLang="en-US" sz="4800" dirty="0" smtClean="0">
                <a:solidFill>
                  <a:srgbClr val="FFFF00"/>
                </a:solidFill>
              </a:rPr>
              <a:t>Safety Concerns</a:t>
            </a:r>
          </a:p>
          <a:p>
            <a:pPr marL="571500" indent="-571500">
              <a:spcBef>
                <a:spcPts val="1800"/>
              </a:spcBef>
              <a:buFont typeface="Arial" panose="020B0604020202020204" pitchFamily="34" charset="0"/>
              <a:buChar char="•"/>
            </a:pPr>
            <a:r>
              <a:rPr lang="en-US" altLang="en-US" sz="4000" dirty="0" smtClean="0"/>
              <a:t>↑Small gestational age (SGA)</a:t>
            </a:r>
          </a:p>
          <a:p>
            <a:pPr marL="1028700" lvl="1" indent="-571500">
              <a:spcBef>
                <a:spcPct val="55000"/>
              </a:spcBef>
              <a:buFont typeface="Arial" panose="020B0604020202020204" pitchFamily="34" charset="0"/>
              <a:buChar char="‒"/>
            </a:pPr>
            <a:r>
              <a:rPr lang="en-US" altLang="en-US" sz="3600" b="1" dirty="0" smtClean="0"/>
              <a:t>B blockers: 	OR 2.5 (1.02-5.9)</a:t>
            </a:r>
          </a:p>
          <a:p>
            <a:pPr marL="796925" lvl="1" indent="-339725">
              <a:spcBef>
                <a:spcPct val="55000"/>
              </a:spcBef>
              <a:buFont typeface="Arial" panose="020B0604020202020204" pitchFamily="34" charset="0"/>
              <a:buChar char="‒"/>
            </a:pPr>
            <a:endParaRPr lang="en-US" altLang="en-US" sz="800" b="1" dirty="0" smtClean="0"/>
          </a:p>
          <a:p>
            <a:pPr marL="1028700" lvl="1" indent="-571500">
              <a:spcBef>
                <a:spcPct val="55000"/>
              </a:spcBef>
              <a:buFont typeface="Arial" panose="020B0604020202020204" pitchFamily="34" charset="0"/>
              <a:buChar char="‒"/>
            </a:pPr>
            <a:r>
              <a:rPr lang="en-US" altLang="en-US" sz="3600" b="1" dirty="0" smtClean="0"/>
              <a:t>Reduced MAP:	Increasing SGA</a:t>
            </a:r>
          </a:p>
          <a:p>
            <a:pPr marL="796925" lvl="1" indent="-339725">
              <a:spcBef>
                <a:spcPct val="55000"/>
              </a:spcBef>
              <a:buFont typeface="Arial" panose="020B0604020202020204" pitchFamily="34" charset="0"/>
              <a:buNone/>
            </a:pPr>
            <a:endParaRPr lang="en-US" altLang="en-US" sz="800" b="1" dirty="0"/>
          </a:p>
        </p:txBody>
      </p:sp>
      <p:sp>
        <p:nvSpPr>
          <p:cNvPr id="4" name="TextBox 3"/>
          <p:cNvSpPr txBox="1">
            <a:spLocks noChangeArrowheads="1"/>
          </p:cNvSpPr>
          <p:nvPr/>
        </p:nvSpPr>
        <p:spPr bwMode="auto">
          <a:xfrm>
            <a:off x="6758918" y="3648074"/>
            <a:ext cx="44910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6" tIns="45640" rIns="91296" bIns="4564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r>
              <a:rPr lang="en-US" altLang="en-US" b="1" i="1" dirty="0">
                <a:solidFill>
                  <a:srgbClr val="FFFF00"/>
                </a:solidFill>
              </a:rPr>
              <a:t>Magee: </a:t>
            </a:r>
            <a:r>
              <a:rPr lang="en-US" altLang="en-US" b="1" i="1" dirty="0" err="1">
                <a:solidFill>
                  <a:srgbClr val="FFFF00"/>
                </a:solidFill>
              </a:rPr>
              <a:t>Eur</a:t>
            </a:r>
            <a:r>
              <a:rPr lang="en-US" altLang="en-US" b="1" i="1" dirty="0">
                <a:solidFill>
                  <a:srgbClr val="FFFF00"/>
                </a:solidFill>
              </a:rPr>
              <a:t> J </a:t>
            </a:r>
            <a:r>
              <a:rPr lang="en-US" altLang="en-US" b="1" i="1" dirty="0" err="1">
                <a:solidFill>
                  <a:srgbClr val="FFFF00"/>
                </a:solidFill>
              </a:rPr>
              <a:t>ObGyn</a:t>
            </a:r>
            <a:r>
              <a:rPr lang="en-US" altLang="en-US" b="1" i="1" dirty="0">
                <a:solidFill>
                  <a:srgbClr val="FFFF00"/>
                </a:solidFill>
              </a:rPr>
              <a:t> 2000</a:t>
            </a:r>
          </a:p>
        </p:txBody>
      </p:sp>
      <p:sp>
        <p:nvSpPr>
          <p:cNvPr id="5" name="TextBox 3"/>
          <p:cNvSpPr txBox="1">
            <a:spLocks noChangeArrowheads="1"/>
          </p:cNvSpPr>
          <p:nvPr/>
        </p:nvSpPr>
        <p:spPr bwMode="auto">
          <a:xfrm>
            <a:off x="6753362" y="5092117"/>
            <a:ext cx="4619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6" tIns="45640" rIns="91296" bIns="4564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r>
              <a:rPr lang="en-US" altLang="en-US" b="1" i="1" dirty="0">
                <a:solidFill>
                  <a:srgbClr val="FFFF00"/>
                </a:solidFill>
              </a:rPr>
              <a:t>Von </a:t>
            </a:r>
            <a:r>
              <a:rPr lang="en-US" altLang="en-US" b="1" i="1" dirty="0" err="1">
                <a:solidFill>
                  <a:srgbClr val="FFFF00"/>
                </a:solidFill>
              </a:rPr>
              <a:t>Dadelszen</a:t>
            </a:r>
            <a:r>
              <a:rPr lang="en-US" altLang="en-US" b="1" i="1" dirty="0">
                <a:solidFill>
                  <a:srgbClr val="FFFF00"/>
                </a:solidFill>
              </a:rPr>
              <a:t>: Lancet 2000</a:t>
            </a:r>
          </a:p>
        </p:txBody>
      </p:sp>
    </p:spTree>
    <p:extLst>
      <p:ext uri="{BB962C8B-B14F-4D97-AF65-F5344CB8AC3E}">
        <p14:creationId xmlns:p14="http://schemas.microsoft.com/office/powerpoint/2010/main" val="42668908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693843" y="-99152"/>
            <a:ext cx="9775825" cy="917575"/>
          </a:xfrm>
          <a:prstGeom prst="rect">
            <a:avLst/>
          </a:prstGeom>
        </p:spPr>
        <p:txBody>
          <a:bodyPr/>
          <a:lstStyle>
            <a:lvl1pPr algn="l" defTabSz="914172" rtl="0" eaLnBrk="1" latinLnBrk="0" hangingPunct="1">
              <a:lnSpc>
                <a:spcPct val="100000"/>
              </a:lnSpc>
              <a:spcBef>
                <a:spcPct val="0"/>
              </a:spcBef>
              <a:buNone/>
              <a:defRPr lang="en-US" sz="3200" b="1" i="0" kern="1200" spc="67"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r>
              <a:rPr lang="en-US" altLang="en-US" sz="4000" dirty="0" err="1" smtClean="0"/>
              <a:t>Antihypertensives</a:t>
            </a:r>
            <a:r>
              <a:rPr lang="en-US" altLang="en-US" sz="4000" dirty="0" smtClean="0"/>
              <a:t> in Pregnancy</a:t>
            </a:r>
          </a:p>
        </p:txBody>
      </p:sp>
      <p:sp>
        <p:nvSpPr>
          <p:cNvPr id="3" name="Rectangle 3"/>
          <p:cNvSpPr txBox="1">
            <a:spLocks noChangeArrowheads="1"/>
          </p:cNvSpPr>
          <p:nvPr/>
        </p:nvSpPr>
        <p:spPr>
          <a:xfrm>
            <a:off x="2201347" y="455527"/>
            <a:ext cx="11766015" cy="5869673"/>
          </a:xfrm>
          <a:prstGeom prst="rect">
            <a:avLst/>
          </a:prstGeom>
        </p:spPr>
        <p:txBody>
          <a:bodyPr/>
          <a:lstStyle>
            <a:lvl1pPr marL="0" indent="0" algn="l" defTabSz="914172" rtl="0" eaLnBrk="1" latinLnBrk="0" hangingPunct="1">
              <a:lnSpc>
                <a:spcPct val="90000"/>
              </a:lnSpc>
              <a:spcBef>
                <a:spcPts val="1000"/>
              </a:spcBef>
              <a:buFont typeface="Arial" panose="020B0604020202020204" pitchFamily="34" charset="0"/>
              <a:buNone/>
              <a:defRPr lang="en-US" sz="2133" b="1" i="0" kern="1200" spc="25" baseline="0" dirty="0" smtClean="0">
                <a:solidFill>
                  <a:schemeClr val="tx1"/>
                </a:solidFill>
                <a:effectLst/>
                <a:latin typeface="Arial" panose="020B0604020202020204" pitchFamily="34" charset="0"/>
                <a:ea typeface="+mn-ea"/>
                <a:cs typeface="Arial" panose="020B0604020202020204" pitchFamily="34" charset="0"/>
              </a:defRPr>
            </a:lvl1pPr>
            <a:lvl2pPr marL="685675" indent="-228589" algn="l" defTabSz="914172" rtl="0" eaLnBrk="1" latinLnBrk="0" hangingPunct="1">
              <a:lnSpc>
                <a:spcPct val="90000"/>
              </a:lnSpc>
              <a:spcBef>
                <a:spcPts val="500"/>
              </a:spcBef>
              <a:buFont typeface="Arial" panose="020B0604020202020204" pitchFamily="34" charset="0"/>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2pPr>
            <a:lvl3pPr marL="1142761" indent="-228589" algn="l" defTabSz="914172" rtl="0" eaLnBrk="1" latinLnBrk="0" hangingPunct="1">
              <a:lnSpc>
                <a:spcPct val="90000"/>
              </a:lnSpc>
              <a:spcBef>
                <a:spcPts val="500"/>
              </a:spcBef>
              <a:buFont typeface=".AppleSystemUIFont"/>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3pPr>
            <a:lvl4pPr marL="1599847" indent="-228589" algn="l" defTabSz="914172" rtl="0" eaLnBrk="1" latinLnBrk="0" hangingPunct="1">
              <a:lnSpc>
                <a:spcPct val="90000"/>
              </a:lnSpc>
              <a:spcBef>
                <a:spcPts val="500"/>
              </a:spcBef>
              <a:buFont typeface="Wingdings" pitchFamily="2" charset="2"/>
              <a:buChar char="§"/>
              <a:defRPr lang="en-US" sz="1600" b="0" i="0" kern="1200" spc="25" baseline="0" dirty="0" smtClean="0">
                <a:solidFill>
                  <a:schemeClr val="tx1"/>
                </a:solidFill>
                <a:effectLst/>
                <a:latin typeface="Arial" panose="020B0604020202020204" pitchFamily="34" charset="0"/>
                <a:ea typeface="+mn-ea"/>
                <a:cs typeface="Arial" panose="020B0604020202020204" pitchFamily="34" charset="0"/>
              </a:defRPr>
            </a:lvl4pPr>
            <a:lvl5pPr marL="1828344" indent="0" algn="l" defTabSz="914172" rtl="0" eaLnBrk="1" latinLnBrk="0" hangingPunct="1">
              <a:lnSpc>
                <a:spcPct val="90000"/>
              </a:lnSpc>
              <a:spcBef>
                <a:spcPts val="500"/>
              </a:spcBef>
              <a:buFont typeface="Arial" panose="020B0604020202020204" pitchFamily="34" charset="0"/>
              <a:buNone/>
              <a:defRPr lang="en-US" sz="1200" b="0" i="0" kern="1200" dirty="0">
                <a:solidFill>
                  <a:schemeClr val="tx1"/>
                </a:solidFill>
                <a:effectLst/>
                <a:latin typeface="Arial" panose="020B0604020202020204" pitchFamily="34" charset="0"/>
                <a:ea typeface="+mn-ea"/>
                <a:cs typeface="Arial" panose="020B0604020202020204" pitchFamily="34" charset="0"/>
              </a:defRPr>
            </a:lvl5pPr>
            <a:lvl6pPr marL="2513972"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8"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4"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0"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98463" indent="-398463">
              <a:lnSpc>
                <a:spcPct val="120000"/>
              </a:lnSpc>
              <a:spcBef>
                <a:spcPct val="55000"/>
              </a:spcBef>
              <a:spcAft>
                <a:spcPct val="20000"/>
              </a:spcAft>
            </a:pPr>
            <a:r>
              <a:rPr lang="en-US" altLang="en-US" sz="3600" dirty="0" smtClean="0"/>
              <a:t>Persistent calls for large RCTs:</a:t>
            </a:r>
            <a:endParaRPr lang="en-US" altLang="en-US" sz="3600" i="1" dirty="0" smtClean="0"/>
          </a:p>
          <a:p>
            <a:pPr marL="398463" indent="-398463">
              <a:lnSpc>
                <a:spcPct val="120000"/>
              </a:lnSpc>
              <a:spcBef>
                <a:spcPct val="0"/>
              </a:spcBef>
              <a:spcAft>
                <a:spcPts val="300"/>
              </a:spcAft>
              <a:buSzPct val="130000"/>
              <a:buFont typeface="Arial" panose="020B0604020202020204" pitchFamily="34" charset="0"/>
              <a:buChar char="•"/>
            </a:pPr>
            <a:r>
              <a:rPr lang="en-US" altLang="en-US" sz="3200" dirty="0" smtClean="0"/>
              <a:t>NHLBI Pregnancy Working Group	2000</a:t>
            </a:r>
          </a:p>
          <a:p>
            <a:pPr marL="398463" indent="-398463">
              <a:lnSpc>
                <a:spcPct val="120000"/>
              </a:lnSpc>
              <a:spcBef>
                <a:spcPct val="0"/>
              </a:spcBef>
              <a:spcAft>
                <a:spcPts val="300"/>
              </a:spcAft>
              <a:buSzPct val="130000"/>
              <a:buFont typeface="Arial" panose="020B0604020202020204" pitchFamily="34" charset="0"/>
              <a:buChar char="•"/>
            </a:pPr>
            <a:r>
              <a:rPr lang="en-US" altLang="en-US" sz="3200" dirty="0" smtClean="0"/>
              <a:t>AHRQ Evidence Report			2000</a:t>
            </a:r>
          </a:p>
          <a:p>
            <a:pPr marL="398463" indent="-398463">
              <a:lnSpc>
                <a:spcPct val="120000"/>
              </a:lnSpc>
              <a:spcBef>
                <a:spcPct val="0"/>
              </a:spcBef>
              <a:spcAft>
                <a:spcPts val="300"/>
              </a:spcAft>
              <a:buSzPct val="130000"/>
              <a:buFont typeface="Arial" panose="020B0604020202020204" pitchFamily="34" charset="0"/>
              <a:buChar char="•"/>
            </a:pPr>
            <a:r>
              <a:rPr lang="en-US" altLang="en-US" sz="3200" dirty="0" smtClean="0"/>
              <a:t>ACOG	 (Technical Bulletin)		2001</a:t>
            </a:r>
          </a:p>
          <a:p>
            <a:pPr marL="398463" indent="-398463">
              <a:lnSpc>
                <a:spcPct val="120000"/>
              </a:lnSpc>
              <a:spcBef>
                <a:spcPct val="0"/>
              </a:spcBef>
              <a:spcAft>
                <a:spcPts val="300"/>
              </a:spcAft>
              <a:buSzPct val="130000"/>
              <a:buFont typeface="Arial" panose="020B0604020202020204" pitchFamily="34" charset="0"/>
              <a:buChar char="•"/>
            </a:pPr>
            <a:r>
              <a:rPr lang="en-US" altLang="en-US" sz="3200" dirty="0" smtClean="0"/>
              <a:t>NHLBI JNC	7</a:t>
            </a:r>
            <a:r>
              <a:rPr lang="en-US" altLang="en-US" sz="3200" baseline="30000" dirty="0" smtClean="0"/>
              <a:t>th </a:t>
            </a:r>
            <a:r>
              <a:rPr lang="en-US" altLang="en-US" sz="3200" dirty="0" smtClean="0"/>
              <a:t>Report 			2003</a:t>
            </a:r>
          </a:p>
          <a:p>
            <a:pPr marL="398463" indent="-398463">
              <a:lnSpc>
                <a:spcPct val="120000"/>
              </a:lnSpc>
              <a:spcBef>
                <a:spcPct val="0"/>
              </a:spcBef>
              <a:spcAft>
                <a:spcPts val="300"/>
              </a:spcAft>
              <a:buSzPct val="130000"/>
              <a:buFont typeface="Arial" panose="020B0604020202020204" pitchFamily="34" charset="0"/>
              <a:buChar char="•"/>
            </a:pPr>
            <a:r>
              <a:rPr lang="en-US" altLang="en-US" sz="3200" dirty="0" smtClean="0"/>
              <a:t>SOGC  (Practice guidelines)		2008</a:t>
            </a:r>
          </a:p>
          <a:p>
            <a:pPr marL="398463" indent="-398463">
              <a:lnSpc>
                <a:spcPct val="120000"/>
              </a:lnSpc>
              <a:spcBef>
                <a:spcPct val="0"/>
              </a:spcBef>
              <a:spcAft>
                <a:spcPts val="300"/>
              </a:spcAft>
              <a:buSzPct val="130000"/>
              <a:buFont typeface="Arial" panose="020B0604020202020204" pitchFamily="34" charset="0"/>
              <a:buChar char="•"/>
            </a:pPr>
            <a:r>
              <a:rPr lang="en-US" altLang="en-US" sz="3200" dirty="0" smtClean="0"/>
              <a:t>American Society of HTN (ASH)	2009</a:t>
            </a:r>
          </a:p>
          <a:p>
            <a:pPr marL="398463" indent="-398463">
              <a:lnSpc>
                <a:spcPct val="120000"/>
              </a:lnSpc>
              <a:spcBef>
                <a:spcPct val="0"/>
              </a:spcBef>
              <a:spcAft>
                <a:spcPts val="300"/>
              </a:spcAft>
              <a:buSzPct val="130000"/>
              <a:buFont typeface="Arial" panose="020B0604020202020204" pitchFamily="34" charset="0"/>
              <a:buChar char="•"/>
            </a:pPr>
            <a:r>
              <a:rPr lang="en-US" altLang="en-US" sz="3200" dirty="0" smtClean="0"/>
              <a:t>RCOG	 (Nice guidelines)			2010</a:t>
            </a:r>
          </a:p>
          <a:p>
            <a:pPr marL="398463" indent="-398463">
              <a:lnSpc>
                <a:spcPct val="120000"/>
              </a:lnSpc>
              <a:spcBef>
                <a:spcPct val="0"/>
              </a:spcBef>
              <a:spcAft>
                <a:spcPts val="300"/>
              </a:spcAft>
              <a:buSzPct val="130000"/>
              <a:buFont typeface="Arial" panose="020B0604020202020204" pitchFamily="34" charset="0"/>
              <a:buChar char="•"/>
            </a:pPr>
            <a:r>
              <a:rPr lang="en-US" altLang="en-US" sz="3200" dirty="0" smtClean="0"/>
              <a:t>ACOG (PB/Task Force)     2012/2013/2018</a:t>
            </a:r>
            <a:endParaRPr lang="en-US" altLang="en-US" sz="3200" dirty="0"/>
          </a:p>
        </p:txBody>
      </p:sp>
    </p:spTree>
    <p:extLst>
      <p:ext uri="{BB962C8B-B14F-4D97-AF65-F5344CB8AC3E}">
        <p14:creationId xmlns:p14="http://schemas.microsoft.com/office/powerpoint/2010/main" val="23548024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209101" y="0"/>
            <a:ext cx="9775825" cy="917575"/>
          </a:xfrm>
          <a:prstGeom prst="rect">
            <a:avLst/>
          </a:prstGeom>
        </p:spPr>
        <p:txBody>
          <a:bodyPr/>
          <a:lstStyle>
            <a:lvl1pPr algn="l" defTabSz="914172" rtl="0" eaLnBrk="1" latinLnBrk="0" hangingPunct="1">
              <a:lnSpc>
                <a:spcPct val="100000"/>
              </a:lnSpc>
              <a:spcBef>
                <a:spcPct val="0"/>
              </a:spcBef>
              <a:buNone/>
              <a:defRPr lang="en-US" sz="3200" b="1" i="0" kern="1200" spc="67"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lgn="ctr"/>
            <a:r>
              <a:rPr lang="en-US" altLang="en-US" sz="4000" dirty="0" err="1" smtClean="0"/>
              <a:t>Antihypertensives</a:t>
            </a:r>
            <a:r>
              <a:rPr lang="en-US" altLang="en-US" sz="4000" dirty="0" smtClean="0"/>
              <a:t> in Pregnancy?</a:t>
            </a:r>
          </a:p>
        </p:txBody>
      </p:sp>
      <p:pic>
        <p:nvPicPr>
          <p:cNvPr id="3" name="Picture 2" descr="http://www.attachmate.com/blogs/legacymodernization/wp-content/uploads/sites/3/2015/01/elephant-in-the-room.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6069" y="995631"/>
            <a:ext cx="7481888"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55386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488539" y="117666"/>
            <a:ext cx="8743950" cy="1143000"/>
          </a:xfrm>
          <a:prstGeom prst="rect">
            <a:avLst/>
          </a:prstGeom>
        </p:spPr>
        <p:txBody>
          <a:bodyPr/>
          <a:lstStyle>
            <a:lvl1pPr algn="l" defTabSz="914172" rtl="0" eaLnBrk="1" latinLnBrk="0" hangingPunct="1">
              <a:lnSpc>
                <a:spcPct val="100000"/>
              </a:lnSpc>
              <a:spcBef>
                <a:spcPct val="0"/>
              </a:spcBef>
              <a:buNone/>
              <a:defRPr lang="en-US" sz="3200" b="1" i="0" kern="1200" spc="67"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lgn="ctr"/>
            <a:r>
              <a:rPr lang="en-US" altLang="en-US" sz="5400" dirty="0" smtClean="0"/>
              <a:t>Summary</a:t>
            </a:r>
          </a:p>
        </p:txBody>
      </p:sp>
      <p:sp>
        <p:nvSpPr>
          <p:cNvPr id="3" name="Rectangle 3"/>
          <p:cNvSpPr txBox="1">
            <a:spLocks noChangeArrowheads="1"/>
          </p:cNvSpPr>
          <p:nvPr/>
        </p:nvSpPr>
        <p:spPr>
          <a:xfrm>
            <a:off x="2085495" y="1912308"/>
            <a:ext cx="8914673" cy="2996024"/>
          </a:xfrm>
          <a:prstGeom prst="rect">
            <a:avLst/>
          </a:prstGeom>
        </p:spPr>
        <p:txBody>
          <a:bodyPr/>
          <a:lstStyle>
            <a:lvl1pPr marL="0" indent="0" algn="l" defTabSz="914172" rtl="0" eaLnBrk="1" latinLnBrk="0" hangingPunct="1">
              <a:lnSpc>
                <a:spcPct val="90000"/>
              </a:lnSpc>
              <a:spcBef>
                <a:spcPts val="1000"/>
              </a:spcBef>
              <a:buFont typeface="Arial" panose="020B0604020202020204" pitchFamily="34" charset="0"/>
              <a:buNone/>
              <a:defRPr lang="en-US" sz="2133" b="1" i="0" kern="1200" spc="25" baseline="0" dirty="0" smtClean="0">
                <a:solidFill>
                  <a:schemeClr val="tx1"/>
                </a:solidFill>
                <a:effectLst/>
                <a:latin typeface="Arial" panose="020B0604020202020204" pitchFamily="34" charset="0"/>
                <a:ea typeface="+mn-ea"/>
                <a:cs typeface="Arial" panose="020B0604020202020204" pitchFamily="34" charset="0"/>
              </a:defRPr>
            </a:lvl1pPr>
            <a:lvl2pPr marL="685675" indent="-228589" algn="l" defTabSz="914172" rtl="0" eaLnBrk="1" latinLnBrk="0" hangingPunct="1">
              <a:lnSpc>
                <a:spcPct val="90000"/>
              </a:lnSpc>
              <a:spcBef>
                <a:spcPts val="500"/>
              </a:spcBef>
              <a:buFont typeface="Arial" panose="020B0604020202020204" pitchFamily="34" charset="0"/>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2pPr>
            <a:lvl3pPr marL="1142761" indent="-228589" algn="l" defTabSz="914172" rtl="0" eaLnBrk="1" latinLnBrk="0" hangingPunct="1">
              <a:lnSpc>
                <a:spcPct val="90000"/>
              </a:lnSpc>
              <a:spcBef>
                <a:spcPts val="500"/>
              </a:spcBef>
              <a:buFont typeface=".AppleSystemUIFont"/>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3pPr>
            <a:lvl4pPr marL="1599847" indent="-228589" algn="l" defTabSz="914172" rtl="0" eaLnBrk="1" latinLnBrk="0" hangingPunct="1">
              <a:lnSpc>
                <a:spcPct val="90000"/>
              </a:lnSpc>
              <a:spcBef>
                <a:spcPts val="500"/>
              </a:spcBef>
              <a:buFont typeface="Wingdings" pitchFamily="2" charset="2"/>
              <a:buChar char="§"/>
              <a:defRPr lang="en-US" sz="1600" b="0" i="0" kern="1200" spc="25" baseline="0" dirty="0" smtClean="0">
                <a:solidFill>
                  <a:schemeClr val="tx1"/>
                </a:solidFill>
                <a:effectLst/>
                <a:latin typeface="Arial" panose="020B0604020202020204" pitchFamily="34" charset="0"/>
                <a:ea typeface="+mn-ea"/>
                <a:cs typeface="Arial" panose="020B0604020202020204" pitchFamily="34" charset="0"/>
              </a:defRPr>
            </a:lvl4pPr>
            <a:lvl5pPr marL="1828344" indent="0" algn="l" defTabSz="914172" rtl="0" eaLnBrk="1" latinLnBrk="0" hangingPunct="1">
              <a:lnSpc>
                <a:spcPct val="90000"/>
              </a:lnSpc>
              <a:spcBef>
                <a:spcPts val="500"/>
              </a:spcBef>
              <a:buFont typeface="Arial" panose="020B0604020202020204" pitchFamily="34" charset="0"/>
              <a:buNone/>
              <a:defRPr lang="en-US" sz="1200" b="0" i="0" kern="1200" dirty="0">
                <a:solidFill>
                  <a:schemeClr val="tx1"/>
                </a:solidFill>
                <a:effectLst/>
                <a:latin typeface="Arial" panose="020B0604020202020204" pitchFamily="34" charset="0"/>
                <a:ea typeface="+mn-ea"/>
                <a:cs typeface="Arial" panose="020B0604020202020204" pitchFamily="34" charset="0"/>
              </a:defRPr>
            </a:lvl5pPr>
            <a:lvl6pPr marL="2513972"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8"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4"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0"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spcBef>
                <a:spcPct val="40000"/>
              </a:spcBef>
              <a:buSzPct val="130000"/>
              <a:buFont typeface="Arial" panose="020B0604020202020204" pitchFamily="34" charset="0"/>
              <a:buChar char="•"/>
              <a:defRPr/>
            </a:pPr>
            <a:r>
              <a:rPr lang="en-US" altLang="en-US" sz="3600" dirty="0" smtClean="0"/>
              <a:t>Treatment and BP control</a:t>
            </a:r>
          </a:p>
          <a:p>
            <a:pPr marL="1140071" lvl="2" indent="-398549">
              <a:spcBef>
                <a:spcPct val="40000"/>
              </a:spcBef>
              <a:buFont typeface="Arial" panose="020B0604020202020204" pitchFamily="34" charset="0"/>
              <a:buChar char="●"/>
              <a:defRPr/>
            </a:pPr>
            <a:r>
              <a:rPr lang="en-US" altLang="en-US" sz="2801" b="1" dirty="0" smtClean="0"/>
              <a:t>Effective for general population</a:t>
            </a:r>
          </a:p>
          <a:p>
            <a:pPr marL="1140071" lvl="2" indent="-398549">
              <a:spcBef>
                <a:spcPct val="40000"/>
              </a:spcBef>
              <a:buFont typeface="Arial" panose="020B0604020202020204" pitchFamily="34" charset="0"/>
              <a:buChar char="●"/>
              <a:defRPr/>
            </a:pPr>
            <a:r>
              <a:rPr lang="en-US" altLang="en-US" sz="2801" b="1" dirty="0" smtClean="0"/>
              <a:t>Uncertain benefits and safety in pregnancy</a:t>
            </a:r>
          </a:p>
          <a:p>
            <a:pPr marL="398549" indent="-398549">
              <a:spcBef>
                <a:spcPct val="40000"/>
              </a:spcBef>
              <a:defRPr/>
            </a:pPr>
            <a:r>
              <a:rPr lang="en-US" altLang="en-US" sz="3201" dirty="0" smtClean="0"/>
              <a:t>			→ </a:t>
            </a:r>
            <a:r>
              <a:rPr lang="en-US" altLang="en-US" sz="3201" dirty="0" smtClean="0">
                <a:solidFill>
                  <a:srgbClr val="FFFF00"/>
                </a:solidFill>
              </a:rPr>
              <a:t>Conflicting recommendations</a:t>
            </a:r>
          </a:p>
          <a:p>
            <a:pPr marL="398549" lvl="1" indent="-398549">
              <a:spcBef>
                <a:spcPct val="40000"/>
              </a:spcBef>
              <a:buClr>
                <a:srgbClr val="FFFF00"/>
              </a:buClr>
              <a:buFont typeface="Arial" panose="020B0604020202020204" pitchFamily="34" charset="0"/>
              <a:buNone/>
              <a:defRPr/>
            </a:pPr>
            <a:endParaRPr lang="en-US" altLang="en-US" sz="3201" dirty="0" smtClean="0"/>
          </a:p>
          <a:p>
            <a:pPr marL="1140071" lvl="2" indent="-398549">
              <a:spcBef>
                <a:spcPct val="40000"/>
              </a:spcBef>
              <a:buFont typeface="Arial" panose="020B0604020202020204" pitchFamily="34" charset="0"/>
              <a:buChar char="●"/>
              <a:defRPr/>
            </a:pPr>
            <a:endParaRPr lang="en-US" altLang="en-US" sz="3201" dirty="0"/>
          </a:p>
        </p:txBody>
      </p:sp>
    </p:spTree>
    <p:extLst>
      <p:ext uri="{BB962C8B-B14F-4D97-AF65-F5344CB8AC3E}">
        <p14:creationId xmlns:p14="http://schemas.microsoft.com/office/powerpoint/2010/main" val="18384151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1792403" y="2130234"/>
            <a:ext cx="9145587" cy="2641600"/>
          </a:xfrm>
          <a:prstGeom prst="rect">
            <a:avLst/>
          </a:prstGeom>
        </p:spPr>
        <p:txBody>
          <a:bodyPr/>
          <a:lstStyle>
            <a:lvl1pPr algn="l" defTabSz="914172" rtl="0" eaLnBrk="1" latinLnBrk="0" hangingPunct="1">
              <a:lnSpc>
                <a:spcPct val="100000"/>
              </a:lnSpc>
              <a:spcBef>
                <a:spcPct val="0"/>
              </a:spcBef>
              <a:buNone/>
              <a:defRPr lang="en-US" sz="3200" b="1" i="0" kern="1200" spc="67"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lgn="ctr">
              <a:lnSpc>
                <a:spcPct val="90000"/>
              </a:lnSpc>
            </a:pPr>
            <a:r>
              <a:rPr lang="en-US" altLang="en-US" sz="4600" dirty="0" smtClean="0"/>
              <a:t>Antihypertensive Therapy for Mild CHTN during Pregnancy:</a:t>
            </a:r>
            <a:br>
              <a:rPr lang="en-US" altLang="en-US" sz="4600" dirty="0" smtClean="0"/>
            </a:br>
            <a:r>
              <a:rPr lang="en-US" altLang="en-US" sz="4600" dirty="0" smtClean="0"/>
              <a:t> A Pragmatic RCT</a:t>
            </a:r>
          </a:p>
        </p:txBody>
      </p:sp>
      <p:sp>
        <p:nvSpPr>
          <p:cNvPr id="4" name="Rectangle 4"/>
          <p:cNvSpPr>
            <a:spLocks noChangeArrowheads="1"/>
          </p:cNvSpPr>
          <p:nvPr/>
        </p:nvSpPr>
        <p:spPr bwMode="auto">
          <a:xfrm>
            <a:off x="1328853" y="264481"/>
            <a:ext cx="9609137" cy="609600"/>
          </a:xfrm>
          <a:prstGeom prst="rect">
            <a:avLst/>
          </a:prstGeom>
          <a:noFill/>
          <a:ln w="9525">
            <a:noFill/>
            <a:miter lim="800000"/>
            <a:headEnd/>
            <a:tailEnd/>
          </a:ln>
          <a:effectLst/>
        </p:spPr>
        <p:txBody>
          <a:bodyPr lIns="91931" tIns="45958" rIns="91931" bIns="45958"/>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20000"/>
              </a:spcBef>
              <a:buClr>
                <a:srgbClr val="FFFF00"/>
              </a:buClr>
              <a:buSzPct val="60000"/>
              <a:buFont typeface="Symbol" pitchFamily="18" charset="2"/>
              <a:buNone/>
              <a:defRPr/>
            </a:pPr>
            <a:r>
              <a:rPr kumimoji="1" lang="en-US" altLang="en-US" sz="4400" b="1" dirty="0">
                <a:effectLst>
                  <a:outerShdw blurRad="38100" dist="38100" dir="2700000" algn="tl">
                    <a:srgbClr val="000000"/>
                  </a:outerShdw>
                </a:effectLst>
              </a:rPr>
              <a:t>NHLBI Cooperative Agreement</a:t>
            </a:r>
          </a:p>
          <a:p>
            <a:pPr algn="ctr">
              <a:spcBef>
                <a:spcPct val="20000"/>
              </a:spcBef>
              <a:buClr>
                <a:srgbClr val="FFFF00"/>
              </a:buClr>
              <a:buSzPct val="60000"/>
              <a:buFont typeface="Symbol" pitchFamily="18" charset="2"/>
              <a:buNone/>
              <a:defRPr/>
            </a:pPr>
            <a:r>
              <a:rPr kumimoji="1" lang="en-US" altLang="en-US" sz="2801" b="1" dirty="0">
                <a:effectLst>
                  <a:outerShdw blurRad="38100" dist="38100" dir="2700000" algn="tl">
                    <a:srgbClr val="000000"/>
                  </a:outerShdw>
                </a:effectLst>
              </a:rPr>
              <a:t>Chronic Hypertension and Pregnancy (CHAP) Project</a:t>
            </a:r>
          </a:p>
        </p:txBody>
      </p:sp>
      <p:sp>
        <p:nvSpPr>
          <p:cNvPr id="5" name="Rectangle 5"/>
          <p:cNvSpPr>
            <a:spLocks noChangeArrowheads="1"/>
          </p:cNvSpPr>
          <p:nvPr/>
        </p:nvSpPr>
        <p:spPr bwMode="auto">
          <a:xfrm>
            <a:off x="1469346" y="4506118"/>
            <a:ext cx="9791700" cy="1636713"/>
          </a:xfrm>
          <a:prstGeom prst="rect">
            <a:avLst/>
          </a:prstGeom>
          <a:noFill/>
          <a:ln w="9525">
            <a:noFill/>
            <a:miter lim="800000"/>
            <a:headEnd/>
            <a:tailEnd/>
          </a:ln>
          <a:effectLst/>
        </p:spPr>
        <p:txBody>
          <a:bodyPr lIns="91931" tIns="45958" rIns="91931" bIns="45958"/>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20000"/>
              </a:spcBef>
              <a:buClr>
                <a:srgbClr val="FFFF00"/>
              </a:buClr>
              <a:buSzPct val="60000"/>
              <a:buFont typeface="Symbol" pitchFamily="18" charset="2"/>
              <a:buNone/>
              <a:defRPr/>
            </a:pPr>
            <a:r>
              <a:rPr kumimoji="1" lang="en-US" altLang="en-US" sz="2801" b="1" i="1" dirty="0">
                <a:effectLst>
                  <a:outerShdw blurRad="38100" dist="38100" dir="2700000" algn="tl">
                    <a:srgbClr val="000000"/>
                  </a:outerShdw>
                </a:effectLst>
              </a:rPr>
              <a:t>CHAP  Project Consortium</a:t>
            </a:r>
          </a:p>
        </p:txBody>
      </p:sp>
      <p:sp>
        <p:nvSpPr>
          <p:cNvPr id="6" name="Rectangle 8"/>
          <p:cNvSpPr>
            <a:spLocks noChangeArrowheads="1"/>
          </p:cNvSpPr>
          <p:nvPr/>
        </p:nvSpPr>
        <p:spPr bwMode="auto">
          <a:xfrm>
            <a:off x="274638" y="4435475"/>
            <a:ext cx="9723437" cy="1778000"/>
          </a:xfrm>
          <a:prstGeom prst="rect">
            <a:avLst/>
          </a:prstGeom>
          <a:noFill/>
          <a:ln w="9525">
            <a:noFill/>
            <a:miter lim="800000"/>
            <a:headEnd/>
            <a:tailEnd/>
          </a:ln>
          <a:effectLst/>
        </p:spPr>
        <p:txBody>
          <a:bodyPr lIns="91931" tIns="45958" rIns="91931" bIns="45958"/>
          <a:lstStyle/>
          <a:p>
            <a:pPr algn="ctr">
              <a:spcBef>
                <a:spcPct val="20000"/>
              </a:spcBef>
              <a:buClr>
                <a:srgbClr val="FFFF00"/>
              </a:buClr>
              <a:buSzPct val="60000"/>
              <a:buFont typeface="Symbol" pitchFamily="18" charset="2"/>
              <a:buNone/>
              <a:defRPr/>
            </a:pPr>
            <a:endParaRPr kumimoji="1" lang="en-US" sz="3600" b="1" i="1">
              <a:effectLst>
                <a:outerShdw blurRad="38100" dist="38100" dir="2700000" algn="tl">
                  <a:srgbClr val="000000"/>
                </a:outerShdw>
              </a:effectLst>
              <a:latin typeface="Arial" charset="0"/>
              <a:ea typeface="+mn-ea"/>
            </a:endParaRPr>
          </a:p>
        </p:txBody>
      </p:sp>
    </p:spTree>
    <p:extLst>
      <p:ext uri="{BB962C8B-B14F-4D97-AF65-F5344CB8AC3E}">
        <p14:creationId xmlns:p14="http://schemas.microsoft.com/office/powerpoint/2010/main" val="3203264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277957" y="0"/>
            <a:ext cx="10287000" cy="1143000"/>
          </a:xfrm>
          <a:prstGeom prst="rect">
            <a:avLst/>
          </a:prstGeom>
        </p:spPr>
        <p:txBody>
          <a:bodyPr/>
          <a:lstStyle>
            <a:lvl1pPr algn="l" defTabSz="914172" rtl="0" eaLnBrk="1" latinLnBrk="0" hangingPunct="1">
              <a:lnSpc>
                <a:spcPct val="100000"/>
              </a:lnSpc>
              <a:spcBef>
                <a:spcPct val="0"/>
              </a:spcBef>
              <a:buNone/>
              <a:defRPr lang="en-US" sz="3200" b="1" i="0" kern="1200" spc="67"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lgn="ctr">
              <a:defRPr/>
            </a:pPr>
            <a:r>
              <a:rPr lang="en-US" altLang="en-US" sz="4000" dirty="0" smtClean="0"/>
              <a:t>Chronic Hypertension and Pregnancy (CHAP) Project</a:t>
            </a:r>
            <a:endParaRPr lang="en-US" altLang="en-US" dirty="0" smtClean="0"/>
          </a:p>
        </p:txBody>
      </p:sp>
      <p:sp>
        <p:nvSpPr>
          <p:cNvPr id="3" name="Rectangle 3"/>
          <p:cNvSpPr txBox="1">
            <a:spLocks noChangeArrowheads="1"/>
          </p:cNvSpPr>
          <p:nvPr/>
        </p:nvSpPr>
        <p:spPr>
          <a:xfrm>
            <a:off x="374574" y="1353258"/>
            <a:ext cx="4538950" cy="4951699"/>
          </a:xfrm>
          <a:prstGeom prst="rect">
            <a:avLst/>
          </a:prstGeom>
        </p:spPr>
        <p:txBody>
          <a:bodyPr/>
          <a:lstStyle>
            <a:lvl1pPr marL="0" indent="0" algn="l" defTabSz="914172" rtl="0" eaLnBrk="1" latinLnBrk="0" hangingPunct="1">
              <a:lnSpc>
                <a:spcPct val="90000"/>
              </a:lnSpc>
              <a:spcBef>
                <a:spcPts val="1000"/>
              </a:spcBef>
              <a:buFont typeface="Arial" panose="020B0604020202020204" pitchFamily="34" charset="0"/>
              <a:buNone/>
              <a:defRPr lang="en-US" sz="2133" b="1" i="0" kern="1200" spc="25" baseline="0" dirty="0" smtClean="0">
                <a:solidFill>
                  <a:schemeClr val="tx1"/>
                </a:solidFill>
                <a:effectLst/>
                <a:latin typeface="Arial" panose="020B0604020202020204" pitchFamily="34" charset="0"/>
                <a:ea typeface="+mn-ea"/>
                <a:cs typeface="Arial" panose="020B0604020202020204" pitchFamily="34" charset="0"/>
              </a:defRPr>
            </a:lvl1pPr>
            <a:lvl2pPr marL="685675" indent="-228589" algn="l" defTabSz="914172" rtl="0" eaLnBrk="1" latinLnBrk="0" hangingPunct="1">
              <a:lnSpc>
                <a:spcPct val="90000"/>
              </a:lnSpc>
              <a:spcBef>
                <a:spcPts val="500"/>
              </a:spcBef>
              <a:buFont typeface="Arial" panose="020B0604020202020204" pitchFamily="34" charset="0"/>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2pPr>
            <a:lvl3pPr marL="1142761" indent="-228589" algn="l" defTabSz="914172" rtl="0" eaLnBrk="1" latinLnBrk="0" hangingPunct="1">
              <a:lnSpc>
                <a:spcPct val="90000"/>
              </a:lnSpc>
              <a:spcBef>
                <a:spcPts val="500"/>
              </a:spcBef>
              <a:buFont typeface=".AppleSystemUIFont"/>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3pPr>
            <a:lvl4pPr marL="1599847" indent="-228589" algn="l" defTabSz="914172" rtl="0" eaLnBrk="1" latinLnBrk="0" hangingPunct="1">
              <a:lnSpc>
                <a:spcPct val="90000"/>
              </a:lnSpc>
              <a:spcBef>
                <a:spcPts val="500"/>
              </a:spcBef>
              <a:buFont typeface="Wingdings" pitchFamily="2" charset="2"/>
              <a:buChar char="§"/>
              <a:defRPr lang="en-US" sz="1600" b="0" i="0" kern="1200" spc="25" baseline="0" dirty="0" smtClean="0">
                <a:solidFill>
                  <a:schemeClr val="tx1"/>
                </a:solidFill>
                <a:effectLst/>
                <a:latin typeface="Arial" panose="020B0604020202020204" pitchFamily="34" charset="0"/>
                <a:ea typeface="+mn-ea"/>
                <a:cs typeface="Arial" panose="020B0604020202020204" pitchFamily="34" charset="0"/>
              </a:defRPr>
            </a:lvl4pPr>
            <a:lvl5pPr marL="1828344" indent="0" algn="l" defTabSz="914172" rtl="0" eaLnBrk="1" latinLnBrk="0" hangingPunct="1">
              <a:lnSpc>
                <a:spcPct val="90000"/>
              </a:lnSpc>
              <a:spcBef>
                <a:spcPts val="500"/>
              </a:spcBef>
              <a:buFont typeface="Arial" panose="020B0604020202020204" pitchFamily="34" charset="0"/>
              <a:buNone/>
              <a:defRPr lang="en-US" sz="1200" b="0" i="0" kern="1200" dirty="0">
                <a:solidFill>
                  <a:schemeClr val="tx1"/>
                </a:solidFill>
                <a:effectLst/>
                <a:latin typeface="Arial" panose="020B0604020202020204" pitchFamily="34" charset="0"/>
                <a:ea typeface="+mn-ea"/>
                <a:cs typeface="Arial" panose="020B0604020202020204" pitchFamily="34" charset="0"/>
              </a:defRPr>
            </a:lvl5pPr>
            <a:lvl6pPr marL="2513972"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8"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4"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0"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ct val="50000"/>
              </a:spcBef>
              <a:buSzPct val="130000"/>
              <a:buFont typeface="Arial" panose="020B0604020202020204" pitchFamily="34" charset="0"/>
              <a:buChar char="•"/>
            </a:pPr>
            <a:r>
              <a:rPr lang="en-US" altLang="en-US" sz="2800" dirty="0" smtClean="0"/>
              <a:t>Open-label RCT</a:t>
            </a:r>
          </a:p>
          <a:p>
            <a:pPr marL="342900" indent="-342900">
              <a:spcBef>
                <a:spcPct val="50000"/>
              </a:spcBef>
              <a:buSzPct val="130000"/>
              <a:buFont typeface="Arial" panose="020B0604020202020204" pitchFamily="34" charset="0"/>
              <a:buChar char="•"/>
            </a:pPr>
            <a:r>
              <a:rPr lang="en-US" altLang="en-US" sz="2800" dirty="0" smtClean="0"/>
              <a:t>&gt;70 US centers</a:t>
            </a:r>
          </a:p>
          <a:p>
            <a:pPr marL="342900" indent="-342900">
              <a:spcBef>
                <a:spcPct val="50000"/>
              </a:spcBef>
              <a:buSzPct val="130000"/>
              <a:buFont typeface="Arial" panose="020B0604020202020204" pitchFamily="34" charset="0"/>
              <a:buChar char="•"/>
            </a:pPr>
            <a:r>
              <a:rPr lang="en-US" altLang="en-US" sz="2800" dirty="0" smtClean="0"/>
              <a:t>Clinical coordination (UAB CWRH/OBGYN)</a:t>
            </a:r>
          </a:p>
          <a:p>
            <a:pPr marL="342900" indent="-342900">
              <a:spcBef>
                <a:spcPct val="50000"/>
              </a:spcBef>
              <a:buSzPct val="130000"/>
              <a:buFont typeface="Arial" panose="020B0604020202020204" pitchFamily="34" charset="0"/>
              <a:buChar char="•"/>
            </a:pPr>
            <a:r>
              <a:rPr lang="en-US" altLang="en-US" sz="2800" dirty="0" smtClean="0"/>
              <a:t>Data coordination (UAB Biostatistics)</a:t>
            </a:r>
          </a:p>
          <a:p>
            <a:pPr marL="342900" indent="-342900">
              <a:spcBef>
                <a:spcPct val="50000"/>
              </a:spcBef>
              <a:buSzPct val="130000"/>
              <a:buFont typeface="Arial" panose="020B0604020202020204" pitchFamily="34" charset="0"/>
              <a:buChar char="•"/>
            </a:pPr>
            <a:r>
              <a:rPr lang="en-US" altLang="en-US" sz="2800" dirty="0" smtClean="0"/>
              <a:t>NHLBI</a:t>
            </a:r>
          </a:p>
          <a:p>
            <a:pPr marL="342900" indent="-342900">
              <a:spcBef>
                <a:spcPct val="50000"/>
              </a:spcBef>
              <a:buSzPct val="130000"/>
              <a:buFont typeface="Arial" panose="020B0604020202020204" pitchFamily="34" charset="0"/>
              <a:buChar char="•"/>
            </a:pPr>
            <a:r>
              <a:rPr lang="en-US" altLang="en-US" sz="2800" dirty="0" smtClean="0"/>
              <a:t>Drug DC (VA NM)</a:t>
            </a:r>
            <a:endParaRPr lang="en-US" altLang="en-US" sz="2800" dirty="0"/>
          </a:p>
        </p:txBody>
      </p:sp>
      <p:pic>
        <p:nvPicPr>
          <p:cNvPr id="4" name="Picture 4" descr="A close up of a map&#10;&#10;Description automatically gener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3524" y="1353259"/>
            <a:ext cx="6651433"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4566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is map shows the highest rates of hypertension prevalence are located in Oklahoma, Arkansas, Louisiana, Mississippi, Alabama, South Carolina, Tennessee, Kentucky, West Virginia, and Indiana. The high rates range in value from 32 to 38.6 percent of adults 20 years and older reporting they have been told by a doctor that they have high blood press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1797" y="0"/>
            <a:ext cx="9419480" cy="6125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03649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727171" y="264711"/>
            <a:ext cx="8743950" cy="1143000"/>
          </a:xfrm>
          <a:prstGeom prst="rect">
            <a:avLst/>
          </a:prstGeom>
        </p:spPr>
        <p:txBody>
          <a:bodyPr/>
          <a:lstStyle>
            <a:lvl1pPr algn="l" defTabSz="914172" rtl="0" eaLnBrk="1" latinLnBrk="0" hangingPunct="1">
              <a:lnSpc>
                <a:spcPct val="100000"/>
              </a:lnSpc>
              <a:spcBef>
                <a:spcPct val="0"/>
              </a:spcBef>
              <a:buNone/>
              <a:defRPr lang="en-US" sz="3200" b="1" i="0" kern="1200" spc="67"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lgn="ctr"/>
            <a:r>
              <a:rPr lang="en-US" altLang="en-US" sz="5400" dirty="0" smtClean="0"/>
              <a:t>Hypothesis</a:t>
            </a:r>
          </a:p>
        </p:txBody>
      </p:sp>
      <p:sp>
        <p:nvSpPr>
          <p:cNvPr id="3" name="Rectangle 3">
            <a:extLst>
              <a:ext uri="{FF2B5EF4-FFF2-40B4-BE49-F238E27FC236}">
                <a16:creationId xmlns:a16="http://schemas.microsoft.com/office/drawing/2014/main" id="{2B7FB3EF-BE87-2541-899E-5EBA93B4BC57}"/>
              </a:ext>
            </a:extLst>
          </p:cNvPr>
          <p:cNvSpPr txBox="1">
            <a:spLocks noChangeArrowheads="1"/>
          </p:cNvSpPr>
          <p:nvPr/>
        </p:nvSpPr>
        <p:spPr>
          <a:xfrm>
            <a:off x="1148375" y="1710733"/>
            <a:ext cx="9901543" cy="4445000"/>
          </a:xfrm>
          <a:prstGeom prst="rect">
            <a:avLst/>
          </a:prstGeom>
        </p:spPr>
        <p:txBody>
          <a:bodyPr/>
          <a:lstStyle>
            <a:lvl1pPr marL="0" indent="0" algn="l" defTabSz="914172" rtl="0" eaLnBrk="1" latinLnBrk="0" hangingPunct="1">
              <a:lnSpc>
                <a:spcPct val="90000"/>
              </a:lnSpc>
              <a:spcBef>
                <a:spcPts val="1000"/>
              </a:spcBef>
              <a:buFont typeface="Arial" panose="020B0604020202020204" pitchFamily="34" charset="0"/>
              <a:buNone/>
              <a:defRPr lang="en-US" sz="2133" b="1" i="0" kern="1200" spc="25" baseline="0" dirty="0" smtClean="0">
                <a:solidFill>
                  <a:schemeClr val="tx1"/>
                </a:solidFill>
                <a:effectLst/>
                <a:latin typeface="Arial" panose="020B0604020202020204" pitchFamily="34" charset="0"/>
                <a:ea typeface="+mn-ea"/>
                <a:cs typeface="Arial" panose="020B0604020202020204" pitchFamily="34" charset="0"/>
              </a:defRPr>
            </a:lvl1pPr>
            <a:lvl2pPr marL="685675" indent="-228589" algn="l" defTabSz="914172" rtl="0" eaLnBrk="1" latinLnBrk="0" hangingPunct="1">
              <a:lnSpc>
                <a:spcPct val="90000"/>
              </a:lnSpc>
              <a:spcBef>
                <a:spcPts val="500"/>
              </a:spcBef>
              <a:buFont typeface="Arial" panose="020B0604020202020204" pitchFamily="34" charset="0"/>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2pPr>
            <a:lvl3pPr marL="1142761" indent="-228589" algn="l" defTabSz="914172" rtl="0" eaLnBrk="1" latinLnBrk="0" hangingPunct="1">
              <a:lnSpc>
                <a:spcPct val="90000"/>
              </a:lnSpc>
              <a:spcBef>
                <a:spcPts val="500"/>
              </a:spcBef>
              <a:buFont typeface=".AppleSystemUIFont"/>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3pPr>
            <a:lvl4pPr marL="1599847" indent="-228589" algn="l" defTabSz="914172" rtl="0" eaLnBrk="1" latinLnBrk="0" hangingPunct="1">
              <a:lnSpc>
                <a:spcPct val="90000"/>
              </a:lnSpc>
              <a:spcBef>
                <a:spcPts val="500"/>
              </a:spcBef>
              <a:buFont typeface="Wingdings" pitchFamily="2" charset="2"/>
              <a:buChar char="§"/>
              <a:defRPr lang="en-US" sz="1600" b="0" i="0" kern="1200" spc="25" baseline="0" dirty="0" smtClean="0">
                <a:solidFill>
                  <a:schemeClr val="tx1"/>
                </a:solidFill>
                <a:effectLst/>
                <a:latin typeface="Arial" panose="020B0604020202020204" pitchFamily="34" charset="0"/>
                <a:ea typeface="+mn-ea"/>
                <a:cs typeface="Arial" panose="020B0604020202020204" pitchFamily="34" charset="0"/>
              </a:defRPr>
            </a:lvl4pPr>
            <a:lvl5pPr marL="1828344" indent="0" algn="l" defTabSz="914172" rtl="0" eaLnBrk="1" latinLnBrk="0" hangingPunct="1">
              <a:lnSpc>
                <a:spcPct val="90000"/>
              </a:lnSpc>
              <a:spcBef>
                <a:spcPts val="500"/>
              </a:spcBef>
              <a:buFont typeface="Arial" panose="020B0604020202020204" pitchFamily="34" charset="0"/>
              <a:buNone/>
              <a:defRPr lang="en-US" sz="1200" b="0" i="0" kern="1200" dirty="0">
                <a:solidFill>
                  <a:schemeClr val="tx1"/>
                </a:solidFill>
                <a:effectLst/>
                <a:latin typeface="Arial" panose="020B0604020202020204" pitchFamily="34" charset="0"/>
                <a:ea typeface="+mn-ea"/>
                <a:cs typeface="Arial" panose="020B0604020202020204" pitchFamily="34" charset="0"/>
              </a:defRPr>
            </a:lvl5pPr>
            <a:lvl6pPr marL="2513972"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8"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4"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0"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5000"/>
              </a:lnSpc>
              <a:spcBef>
                <a:spcPct val="45000"/>
              </a:spcBef>
              <a:defRPr/>
            </a:pPr>
            <a:r>
              <a:rPr lang="en-US" altLang="en-US" sz="4000" dirty="0" smtClean="0">
                <a:ea typeface="ＭＳ Ｐゴシック" pitchFamily="34" charset="-128"/>
              </a:rPr>
              <a:t>Anti-hypertensive therapy to a BP goal &lt;140/90 for non-severe CHTN during pregnancy reduces the frequency of adverse outcomes associated with CHTN without increasing SGA </a:t>
            </a:r>
            <a:endParaRPr lang="en-US" altLang="en-US" sz="4000" dirty="0">
              <a:ea typeface="ＭＳ Ｐゴシック" pitchFamily="34" charset="-128"/>
            </a:endParaRPr>
          </a:p>
        </p:txBody>
      </p:sp>
    </p:spTree>
    <p:extLst>
      <p:ext uri="{BB962C8B-B14F-4D97-AF65-F5344CB8AC3E}">
        <p14:creationId xmlns:p14="http://schemas.microsoft.com/office/powerpoint/2010/main" val="10040732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775115" y="132239"/>
            <a:ext cx="8743950" cy="815975"/>
          </a:xfrm>
          <a:prstGeom prst="rect">
            <a:avLst/>
          </a:prstGeom>
        </p:spPr>
        <p:txBody>
          <a:bodyPr/>
          <a:lstStyle>
            <a:lvl1pPr algn="l" defTabSz="914172" rtl="0" eaLnBrk="1" latinLnBrk="0" hangingPunct="1">
              <a:lnSpc>
                <a:spcPct val="100000"/>
              </a:lnSpc>
              <a:spcBef>
                <a:spcPct val="0"/>
              </a:spcBef>
              <a:buNone/>
              <a:defRPr lang="en-US" sz="3200" b="1" i="0" kern="1200" spc="67"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lgn="ctr"/>
            <a:r>
              <a:rPr lang="en-US" altLang="en-US" sz="5400" dirty="0" smtClean="0"/>
              <a:t>Inclusion criteria</a:t>
            </a:r>
          </a:p>
        </p:txBody>
      </p:sp>
      <p:sp>
        <p:nvSpPr>
          <p:cNvPr id="3" name="Rectangle 3"/>
          <p:cNvSpPr txBox="1">
            <a:spLocks noChangeArrowheads="1"/>
          </p:cNvSpPr>
          <p:nvPr/>
        </p:nvSpPr>
        <p:spPr>
          <a:xfrm>
            <a:off x="3161841" y="1611039"/>
            <a:ext cx="8942463" cy="5049838"/>
          </a:xfrm>
          <a:prstGeom prst="rect">
            <a:avLst/>
          </a:prstGeom>
        </p:spPr>
        <p:txBody>
          <a:bodyPr/>
          <a:lstStyle>
            <a:lvl1pPr marL="0" indent="0" algn="l" defTabSz="914172" rtl="0" eaLnBrk="1" latinLnBrk="0" hangingPunct="1">
              <a:lnSpc>
                <a:spcPct val="90000"/>
              </a:lnSpc>
              <a:spcBef>
                <a:spcPts val="1000"/>
              </a:spcBef>
              <a:buFont typeface="Arial" panose="020B0604020202020204" pitchFamily="34" charset="0"/>
              <a:buNone/>
              <a:defRPr lang="en-US" sz="2133" b="1" i="0" kern="1200" spc="25" baseline="0" dirty="0" smtClean="0">
                <a:solidFill>
                  <a:schemeClr val="tx1"/>
                </a:solidFill>
                <a:effectLst/>
                <a:latin typeface="Arial" panose="020B0604020202020204" pitchFamily="34" charset="0"/>
                <a:ea typeface="+mn-ea"/>
                <a:cs typeface="Arial" panose="020B0604020202020204" pitchFamily="34" charset="0"/>
              </a:defRPr>
            </a:lvl1pPr>
            <a:lvl2pPr marL="685675" indent="-228589" algn="l" defTabSz="914172" rtl="0" eaLnBrk="1" latinLnBrk="0" hangingPunct="1">
              <a:lnSpc>
                <a:spcPct val="90000"/>
              </a:lnSpc>
              <a:spcBef>
                <a:spcPts val="500"/>
              </a:spcBef>
              <a:buFont typeface="Arial" panose="020B0604020202020204" pitchFamily="34" charset="0"/>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2pPr>
            <a:lvl3pPr marL="1142761" indent="-228589" algn="l" defTabSz="914172" rtl="0" eaLnBrk="1" latinLnBrk="0" hangingPunct="1">
              <a:lnSpc>
                <a:spcPct val="90000"/>
              </a:lnSpc>
              <a:spcBef>
                <a:spcPts val="500"/>
              </a:spcBef>
              <a:buFont typeface=".AppleSystemUIFont"/>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3pPr>
            <a:lvl4pPr marL="1599847" indent="-228589" algn="l" defTabSz="914172" rtl="0" eaLnBrk="1" latinLnBrk="0" hangingPunct="1">
              <a:lnSpc>
                <a:spcPct val="90000"/>
              </a:lnSpc>
              <a:spcBef>
                <a:spcPts val="500"/>
              </a:spcBef>
              <a:buFont typeface="Wingdings" pitchFamily="2" charset="2"/>
              <a:buChar char="§"/>
              <a:defRPr lang="en-US" sz="1600" b="0" i="0" kern="1200" spc="25" baseline="0" dirty="0" smtClean="0">
                <a:solidFill>
                  <a:schemeClr val="tx1"/>
                </a:solidFill>
                <a:effectLst/>
                <a:latin typeface="Arial" panose="020B0604020202020204" pitchFamily="34" charset="0"/>
                <a:ea typeface="+mn-ea"/>
                <a:cs typeface="Arial" panose="020B0604020202020204" pitchFamily="34" charset="0"/>
              </a:defRPr>
            </a:lvl4pPr>
            <a:lvl5pPr marL="1828344" indent="0" algn="l" defTabSz="914172" rtl="0" eaLnBrk="1" latinLnBrk="0" hangingPunct="1">
              <a:lnSpc>
                <a:spcPct val="90000"/>
              </a:lnSpc>
              <a:spcBef>
                <a:spcPts val="500"/>
              </a:spcBef>
              <a:buFont typeface="Arial" panose="020B0604020202020204" pitchFamily="34" charset="0"/>
              <a:buNone/>
              <a:defRPr lang="en-US" sz="1200" b="0" i="0" kern="1200" dirty="0">
                <a:solidFill>
                  <a:schemeClr val="tx1"/>
                </a:solidFill>
                <a:effectLst/>
                <a:latin typeface="Arial" panose="020B0604020202020204" pitchFamily="34" charset="0"/>
                <a:ea typeface="+mn-ea"/>
                <a:cs typeface="Arial" panose="020B0604020202020204" pitchFamily="34" charset="0"/>
              </a:defRPr>
            </a:lvl5pPr>
            <a:lvl6pPr marL="2513972"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8"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4"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0"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lnSpc>
                <a:spcPct val="120000"/>
              </a:lnSpc>
              <a:spcBef>
                <a:spcPct val="35000"/>
              </a:spcBef>
              <a:buSzPct val="130000"/>
              <a:buFont typeface="Arial" panose="020B0604020202020204" pitchFamily="34" charset="0"/>
              <a:buChar char="•"/>
            </a:pPr>
            <a:r>
              <a:rPr lang="en-US" altLang="en-US" sz="4000" dirty="0" smtClean="0"/>
              <a:t>Mild CHTN</a:t>
            </a:r>
          </a:p>
          <a:p>
            <a:pPr lvl="1">
              <a:lnSpc>
                <a:spcPct val="120000"/>
              </a:lnSpc>
              <a:spcBef>
                <a:spcPct val="35000"/>
              </a:spcBef>
              <a:buFont typeface="Arial" panose="020B0604020202020204" pitchFamily="34" charset="0"/>
              <a:buChar char="▬"/>
            </a:pPr>
            <a:r>
              <a:rPr lang="en-US" altLang="en-US" sz="3600" dirty="0" smtClean="0"/>
              <a:t> </a:t>
            </a:r>
            <a:r>
              <a:rPr lang="en-US" altLang="en-US" sz="3600" b="1" dirty="0" smtClean="0"/>
              <a:t>New or preexisting</a:t>
            </a:r>
          </a:p>
          <a:p>
            <a:pPr marL="571500" indent="-571500">
              <a:lnSpc>
                <a:spcPct val="120000"/>
              </a:lnSpc>
              <a:spcBef>
                <a:spcPct val="35000"/>
              </a:spcBef>
              <a:buSzPct val="130000"/>
              <a:buFont typeface="Arial" panose="020B0604020202020204" pitchFamily="34" charset="0"/>
              <a:buChar char="•"/>
            </a:pPr>
            <a:r>
              <a:rPr lang="en-US" altLang="en-US" sz="4000" dirty="0" smtClean="0"/>
              <a:t>Singleton pregnancy</a:t>
            </a:r>
          </a:p>
          <a:p>
            <a:pPr marL="571500" indent="-571500">
              <a:lnSpc>
                <a:spcPct val="120000"/>
              </a:lnSpc>
              <a:spcBef>
                <a:spcPct val="35000"/>
              </a:spcBef>
              <a:buSzPct val="130000"/>
              <a:buFont typeface="Arial" panose="020B0604020202020204" pitchFamily="34" charset="0"/>
              <a:buChar char="•"/>
            </a:pPr>
            <a:r>
              <a:rPr lang="en-US" altLang="en-US" sz="4000" dirty="0" smtClean="0"/>
              <a:t>&lt;23 weeks’ gestation </a:t>
            </a:r>
            <a:endParaRPr lang="en-US" altLang="en-US" sz="4000" dirty="0"/>
          </a:p>
        </p:txBody>
      </p:sp>
    </p:spTree>
    <p:extLst>
      <p:ext uri="{BB962C8B-B14F-4D97-AF65-F5344CB8AC3E}">
        <p14:creationId xmlns:p14="http://schemas.microsoft.com/office/powerpoint/2010/main" val="25452429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944718" y="-84083"/>
            <a:ext cx="8743950" cy="852488"/>
          </a:xfrm>
          <a:prstGeom prst="rect">
            <a:avLst/>
          </a:prstGeom>
        </p:spPr>
        <p:txBody>
          <a:bodyPr/>
          <a:lstStyle>
            <a:lvl1pPr algn="l" defTabSz="914172" rtl="0" eaLnBrk="1" latinLnBrk="0" hangingPunct="1">
              <a:lnSpc>
                <a:spcPct val="100000"/>
              </a:lnSpc>
              <a:spcBef>
                <a:spcPct val="0"/>
              </a:spcBef>
              <a:buNone/>
              <a:defRPr lang="en-US" sz="3200" b="1" i="0" kern="1200" spc="67"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lgn="ctr"/>
            <a:r>
              <a:rPr lang="en-US" altLang="en-US" sz="4400" dirty="0" smtClean="0"/>
              <a:t>Exclusion Criteria</a:t>
            </a:r>
          </a:p>
        </p:txBody>
      </p:sp>
      <p:sp>
        <p:nvSpPr>
          <p:cNvPr id="3" name="Rectangle 3"/>
          <p:cNvSpPr txBox="1">
            <a:spLocks noChangeArrowheads="1"/>
          </p:cNvSpPr>
          <p:nvPr/>
        </p:nvSpPr>
        <p:spPr>
          <a:xfrm>
            <a:off x="1944718" y="874659"/>
            <a:ext cx="9622908" cy="5220369"/>
          </a:xfrm>
          <a:prstGeom prst="rect">
            <a:avLst/>
          </a:prstGeom>
        </p:spPr>
        <p:txBody>
          <a:bodyPr/>
          <a:lstStyle>
            <a:lvl1pPr marL="0" indent="0" algn="l" defTabSz="914172" rtl="0" eaLnBrk="1" latinLnBrk="0" hangingPunct="1">
              <a:lnSpc>
                <a:spcPct val="90000"/>
              </a:lnSpc>
              <a:spcBef>
                <a:spcPts val="1000"/>
              </a:spcBef>
              <a:buFont typeface="Arial" panose="020B0604020202020204" pitchFamily="34" charset="0"/>
              <a:buNone/>
              <a:defRPr lang="en-US" sz="2133" b="1" i="0" kern="1200" spc="25" baseline="0" dirty="0" smtClean="0">
                <a:solidFill>
                  <a:schemeClr val="tx1"/>
                </a:solidFill>
                <a:effectLst/>
                <a:latin typeface="Arial" panose="020B0604020202020204" pitchFamily="34" charset="0"/>
                <a:ea typeface="+mn-ea"/>
                <a:cs typeface="Arial" panose="020B0604020202020204" pitchFamily="34" charset="0"/>
              </a:defRPr>
            </a:lvl1pPr>
            <a:lvl2pPr marL="685675" indent="-228589" algn="l" defTabSz="914172" rtl="0" eaLnBrk="1" latinLnBrk="0" hangingPunct="1">
              <a:lnSpc>
                <a:spcPct val="90000"/>
              </a:lnSpc>
              <a:spcBef>
                <a:spcPts val="500"/>
              </a:spcBef>
              <a:buFont typeface="Arial" panose="020B0604020202020204" pitchFamily="34" charset="0"/>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2pPr>
            <a:lvl3pPr marL="1142761" indent="-228589" algn="l" defTabSz="914172" rtl="0" eaLnBrk="1" latinLnBrk="0" hangingPunct="1">
              <a:lnSpc>
                <a:spcPct val="90000"/>
              </a:lnSpc>
              <a:spcBef>
                <a:spcPts val="500"/>
              </a:spcBef>
              <a:buFont typeface=".AppleSystemUIFont"/>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3pPr>
            <a:lvl4pPr marL="1599847" indent="-228589" algn="l" defTabSz="914172" rtl="0" eaLnBrk="1" latinLnBrk="0" hangingPunct="1">
              <a:lnSpc>
                <a:spcPct val="90000"/>
              </a:lnSpc>
              <a:spcBef>
                <a:spcPts val="500"/>
              </a:spcBef>
              <a:buFont typeface="Wingdings" pitchFamily="2" charset="2"/>
              <a:buChar char="§"/>
              <a:defRPr lang="en-US" sz="1600" b="0" i="0" kern="1200" spc="25" baseline="0" dirty="0" smtClean="0">
                <a:solidFill>
                  <a:schemeClr val="tx1"/>
                </a:solidFill>
                <a:effectLst/>
                <a:latin typeface="Arial" panose="020B0604020202020204" pitchFamily="34" charset="0"/>
                <a:ea typeface="+mn-ea"/>
                <a:cs typeface="Arial" panose="020B0604020202020204" pitchFamily="34" charset="0"/>
              </a:defRPr>
            </a:lvl4pPr>
            <a:lvl5pPr marL="1828344" indent="0" algn="l" defTabSz="914172" rtl="0" eaLnBrk="1" latinLnBrk="0" hangingPunct="1">
              <a:lnSpc>
                <a:spcPct val="90000"/>
              </a:lnSpc>
              <a:spcBef>
                <a:spcPts val="500"/>
              </a:spcBef>
              <a:buFont typeface="Arial" panose="020B0604020202020204" pitchFamily="34" charset="0"/>
              <a:buNone/>
              <a:defRPr lang="en-US" sz="1200" b="0" i="0" kern="1200" dirty="0">
                <a:solidFill>
                  <a:schemeClr val="tx1"/>
                </a:solidFill>
                <a:effectLst/>
                <a:latin typeface="Arial" panose="020B0604020202020204" pitchFamily="34" charset="0"/>
                <a:ea typeface="+mn-ea"/>
                <a:cs typeface="Arial" panose="020B0604020202020204" pitchFamily="34" charset="0"/>
              </a:defRPr>
            </a:lvl5pPr>
            <a:lvl6pPr marL="2513972"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8"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4"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0"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lnSpc>
                <a:spcPct val="65000"/>
              </a:lnSpc>
              <a:spcBef>
                <a:spcPct val="40000"/>
              </a:spcBef>
              <a:spcAft>
                <a:spcPts val="1200"/>
              </a:spcAft>
              <a:buSzPct val="130000"/>
              <a:buFont typeface="Arial" panose="020B0604020202020204" pitchFamily="34" charset="0"/>
              <a:buChar char="•"/>
              <a:defRPr/>
            </a:pPr>
            <a:r>
              <a:rPr lang="en-US" altLang="en-US" sz="3600" dirty="0" smtClean="0"/>
              <a:t>Severe CHTN </a:t>
            </a:r>
          </a:p>
          <a:p>
            <a:pPr marL="1028823" lvl="1" indent="-457200">
              <a:lnSpc>
                <a:spcPct val="65000"/>
              </a:lnSpc>
              <a:spcBef>
                <a:spcPct val="40000"/>
              </a:spcBef>
              <a:spcAft>
                <a:spcPts val="1200"/>
              </a:spcAft>
              <a:buSzPct val="130000"/>
              <a:buFont typeface="Arial" panose="020B0604020202020204" pitchFamily="34" charset="0"/>
              <a:buChar char="‒"/>
              <a:defRPr/>
            </a:pPr>
            <a:r>
              <a:rPr lang="en-US" altLang="en-US" sz="3001" b="1" dirty="0" smtClean="0"/>
              <a:t>SBPs ≥160 or DBPs ≥110</a:t>
            </a:r>
          </a:p>
          <a:p>
            <a:pPr marL="1028823" lvl="1" indent="-457200">
              <a:lnSpc>
                <a:spcPct val="65000"/>
              </a:lnSpc>
              <a:spcBef>
                <a:spcPct val="40000"/>
              </a:spcBef>
              <a:spcAft>
                <a:spcPts val="1200"/>
              </a:spcAft>
              <a:buSzPct val="130000"/>
              <a:buFont typeface="Arial" panose="020B0604020202020204" pitchFamily="34" charset="0"/>
              <a:buChar char="‒"/>
              <a:defRPr/>
            </a:pPr>
            <a:r>
              <a:rPr lang="en-US" altLang="en-US" sz="3001" b="1" dirty="0" smtClean="0"/>
              <a:t>≥2 antihypertensive medications</a:t>
            </a:r>
          </a:p>
          <a:p>
            <a:pPr marL="571500" indent="-571500">
              <a:lnSpc>
                <a:spcPct val="65000"/>
              </a:lnSpc>
              <a:spcBef>
                <a:spcPct val="40000"/>
              </a:spcBef>
              <a:spcAft>
                <a:spcPts val="1200"/>
              </a:spcAft>
              <a:buSzPct val="130000"/>
              <a:buFont typeface="Arial" panose="020B0604020202020204" pitchFamily="34" charset="0"/>
              <a:buChar char="•"/>
              <a:defRPr/>
            </a:pPr>
            <a:r>
              <a:rPr lang="en-US" altLang="en-US" sz="3600" dirty="0" smtClean="0"/>
              <a:t>Secondary CHTN / Kidney disease</a:t>
            </a:r>
          </a:p>
          <a:p>
            <a:pPr marL="571500" indent="-571500">
              <a:lnSpc>
                <a:spcPct val="65000"/>
              </a:lnSpc>
              <a:spcBef>
                <a:spcPct val="40000"/>
              </a:spcBef>
              <a:spcAft>
                <a:spcPts val="1200"/>
              </a:spcAft>
              <a:buSzPct val="130000"/>
              <a:buFont typeface="Arial" panose="020B0604020202020204" pitchFamily="34" charset="0"/>
              <a:buChar char="•"/>
              <a:defRPr/>
            </a:pPr>
            <a:r>
              <a:rPr lang="en-US" altLang="en-US" sz="3600" dirty="0" smtClean="0"/>
              <a:t>High-risk medical co-morbidities</a:t>
            </a:r>
          </a:p>
          <a:p>
            <a:pPr marL="1028823" lvl="1" indent="-457200">
              <a:lnSpc>
                <a:spcPct val="65000"/>
              </a:lnSpc>
              <a:spcBef>
                <a:spcPct val="40000"/>
              </a:spcBef>
              <a:spcAft>
                <a:spcPts val="1200"/>
              </a:spcAft>
              <a:buSzPct val="130000"/>
              <a:buFont typeface="Arial" panose="020B0604020202020204" pitchFamily="34" charset="0"/>
              <a:buChar char="‒"/>
              <a:defRPr/>
            </a:pPr>
            <a:r>
              <a:rPr lang="en-US" altLang="en-US" sz="3001" b="1" dirty="0" smtClean="0"/>
              <a:t>DM White’s class D or end organ effects </a:t>
            </a:r>
            <a:r>
              <a:rPr lang="en-US" altLang="en-US" sz="2801" b="1" dirty="0" smtClean="0"/>
              <a:t>	</a:t>
            </a:r>
          </a:p>
          <a:p>
            <a:pPr marL="571500" indent="-571500">
              <a:lnSpc>
                <a:spcPct val="65000"/>
              </a:lnSpc>
              <a:spcBef>
                <a:spcPct val="40000"/>
              </a:spcBef>
              <a:spcAft>
                <a:spcPts val="1200"/>
              </a:spcAft>
              <a:buSzPct val="130000"/>
              <a:buFont typeface="Arial" panose="020B0604020202020204" pitchFamily="34" charset="0"/>
              <a:buChar char="•"/>
              <a:defRPr/>
            </a:pPr>
            <a:r>
              <a:rPr lang="en-US" altLang="en-US" sz="3600" dirty="0" smtClean="0"/>
              <a:t>Fetal death or major anomalies</a:t>
            </a:r>
          </a:p>
          <a:p>
            <a:pPr marL="571500" indent="-571500">
              <a:lnSpc>
                <a:spcPct val="65000"/>
              </a:lnSpc>
              <a:spcBef>
                <a:spcPct val="40000"/>
              </a:spcBef>
              <a:spcAft>
                <a:spcPts val="1200"/>
              </a:spcAft>
              <a:buSzPct val="130000"/>
              <a:buFont typeface="Arial" panose="020B0604020202020204" pitchFamily="34" charset="0"/>
              <a:buChar char="•"/>
              <a:defRPr/>
            </a:pPr>
            <a:r>
              <a:rPr lang="en-US" altLang="en-US" sz="3600" dirty="0" smtClean="0"/>
              <a:t>Allergy to BP medications</a:t>
            </a:r>
            <a:endParaRPr lang="en-US" altLang="en-US" sz="3600" dirty="0"/>
          </a:p>
        </p:txBody>
      </p:sp>
    </p:spTree>
    <p:extLst>
      <p:ext uri="{BB962C8B-B14F-4D97-AF65-F5344CB8AC3E}">
        <p14:creationId xmlns:p14="http://schemas.microsoft.com/office/powerpoint/2010/main" val="3081477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035844" y="0"/>
            <a:ext cx="9256712" cy="1143000"/>
          </a:xfrm>
          <a:prstGeom prst="rect">
            <a:avLst/>
          </a:prstGeom>
        </p:spPr>
        <p:txBody>
          <a:bodyPr/>
          <a:lstStyle>
            <a:lvl1pPr algn="l" defTabSz="914172" rtl="0" eaLnBrk="1" latinLnBrk="0" hangingPunct="1">
              <a:lnSpc>
                <a:spcPct val="100000"/>
              </a:lnSpc>
              <a:spcBef>
                <a:spcPct val="0"/>
              </a:spcBef>
              <a:buNone/>
              <a:defRPr lang="en-US" sz="3200" b="1" i="0" kern="1200" spc="67"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lgn="ctr"/>
            <a:r>
              <a:rPr lang="en-US" altLang="en-US" sz="5400" dirty="0" smtClean="0"/>
              <a:t>Randomization</a:t>
            </a:r>
          </a:p>
        </p:txBody>
      </p:sp>
      <p:sp>
        <p:nvSpPr>
          <p:cNvPr id="3" name="Rectangle 3"/>
          <p:cNvSpPr txBox="1">
            <a:spLocks noChangeArrowheads="1"/>
          </p:cNvSpPr>
          <p:nvPr/>
        </p:nvSpPr>
        <p:spPr>
          <a:xfrm>
            <a:off x="2944757" y="1143000"/>
            <a:ext cx="8655050" cy="5121275"/>
          </a:xfrm>
          <a:prstGeom prst="rect">
            <a:avLst/>
          </a:prstGeom>
        </p:spPr>
        <p:txBody>
          <a:bodyPr/>
          <a:lstStyle>
            <a:lvl1pPr marL="0" indent="0" algn="l" defTabSz="914172" rtl="0" eaLnBrk="1" latinLnBrk="0" hangingPunct="1">
              <a:lnSpc>
                <a:spcPct val="90000"/>
              </a:lnSpc>
              <a:spcBef>
                <a:spcPts val="1000"/>
              </a:spcBef>
              <a:buFont typeface="Arial" panose="020B0604020202020204" pitchFamily="34" charset="0"/>
              <a:buNone/>
              <a:defRPr lang="en-US" sz="2133" b="1" i="0" kern="1200" spc="25" baseline="0" dirty="0" smtClean="0">
                <a:solidFill>
                  <a:schemeClr val="tx1"/>
                </a:solidFill>
                <a:effectLst/>
                <a:latin typeface="Arial" panose="020B0604020202020204" pitchFamily="34" charset="0"/>
                <a:ea typeface="+mn-ea"/>
                <a:cs typeface="Arial" panose="020B0604020202020204" pitchFamily="34" charset="0"/>
              </a:defRPr>
            </a:lvl1pPr>
            <a:lvl2pPr marL="685675" indent="-228589" algn="l" defTabSz="914172" rtl="0" eaLnBrk="1" latinLnBrk="0" hangingPunct="1">
              <a:lnSpc>
                <a:spcPct val="90000"/>
              </a:lnSpc>
              <a:spcBef>
                <a:spcPts val="500"/>
              </a:spcBef>
              <a:buFont typeface="Arial" panose="020B0604020202020204" pitchFamily="34" charset="0"/>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2pPr>
            <a:lvl3pPr marL="1142761" indent="-228589" algn="l" defTabSz="914172" rtl="0" eaLnBrk="1" latinLnBrk="0" hangingPunct="1">
              <a:lnSpc>
                <a:spcPct val="90000"/>
              </a:lnSpc>
              <a:spcBef>
                <a:spcPts val="500"/>
              </a:spcBef>
              <a:buFont typeface=".AppleSystemUIFont"/>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3pPr>
            <a:lvl4pPr marL="1599847" indent="-228589" algn="l" defTabSz="914172" rtl="0" eaLnBrk="1" latinLnBrk="0" hangingPunct="1">
              <a:lnSpc>
                <a:spcPct val="90000"/>
              </a:lnSpc>
              <a:spcBef>
                <a:spcPts val="500"/>
              </a:spcBef>
              <a:buFont typeface="Wingdings" pitchFamily="2" charset="2"/>
              <a:buChar char="§"/>
              <a:defRPr lang="en-US" sz="1600" b="0" i="0" kern="1200" spc="25" baseline="0" dirty="0" smtClean="0">
                <a:solidFill>
                  <a:schemeClr val="tx1"/>
                </a:solidFill>
                <a:effectLst/>
                <a:latin typeface="Arial" panose="020B0604020202020204" pitchFamily="34" charset="0"/>
                <a:ea typeface="+mn-ea"/>
                <a:cs typeface="Arial" panose="020B0604020202020204" pitchFamily="34" charset="0"/>
              </a:defRPr>
            </a:lvl4pPr>
            <a:lvl5pPr marL="1828344" indent="0" algn="l" defTabSz="914172" rtl="0" eaLnBrk="1" latinLnBrk="0" hangingPunct="1">
              <a:lnSpc>
                <a:spcPct val="90000"/>
              </a:lnSpc>
              <a:spcBef>
                <a:spcPts val="500"/>
              </a:spcBef>
              <a:buFont typeface="Arial" panose="020B0604020202020204" pitchFamily="34" charset="0"/>
              <a:buNone/>
              <a:defRPr lang="en-US" sz="1200" b="0" i="0" kern="1200" dirty="0">
                <a:solidFill>
                  <a:schemeClr val="tx1"/>
                </a:solidFill>
                <a:effectLst/>
                <a:latin typeface="Arial" panose="020B0604020202020204" pitchFamily="34" charset="0"/>
                <a:ea typeface="+mn-ea"/>
                <a:cs typeface="Arial" panose="020B0604020202020204" pitchFamily="34" charset="0"/>
              </a:defRPr>
            </a:lvl5pPr>
            <a:lvl6pPr marL="2513972"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8"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4"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0"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ct val="35000"/>
              </a:spcBef>
              <a:defRPr/>
            </a:pPr>
            <a:r>
              <a:rPr lang="en-US" altLang="en-US" sz="4000" dirty="0" smtClean="0"/>
              <a:t>Clinic BPs:</a:t>
            </a:r>
          </a:p>
          <a:p>
            <a:pPr marL="571500" indent="-571500">
              <a:lnSpc>
                <a:spcPct val="120000"/>
              </a:lnSpc>
              <a:spcBef>
                <a:spcPct val="35000"/>
              </a:spcBef>
              <a:buSzPct val="130000"/>
              <a:buFont typeface="Arial" panose="020B0604020202020204" pitchFamily="34" charset="0"/>
              <a:buChar char="•"/>
              <a:defRPr/>
            </a:pPr>
            <a:r>
              <a:rPr lang="en-US" altLang="en-US" sz="4000" dirty="0" smtClean="0"/>
              <a:t>Untreated</a:t>
            </a:r>
          </a:p>
          <a:p>
            <a:pPr marL="1143123" lvl="1" indent="-571500">
              <a:lnSpc>
                <a:spcPct val="120000"/>
              </a:lnSpc>
              <a:spcBef>
                <a:spcPct val="35000"/>
              </a:spcBef>
              <a:buSzPct val="130000"/>
              <a:buFont typeface="Arial" panose="020B0604020202020204" pitchFamily="34" charset="0"/>
              <a:buChar char="‒"/>
              <a:defRPr/>
            </a:pPr>
            <a:r>
              <a:rPr lang="en-US" altLang="en-US" sz="3600" b="1" dirty="0" smtClean="0"/>
              <a:t> SBP140-159 or DBP 90-104</a:t>
            </a:r>
          </a:p>
          <a:p>
            <a:pPr marL="571500" indent="-571500">
              <a:lnSpc>
                <a:spcPct val="120000"/>
              </a:lnSpc>
              <a:spcBef>
                <a:spcPct val="35000"/>
              </a:spcBef>
              <a:buSzPct val="130000"/>
              <a:buFont typeface="Arial" panose="020B0604020202020204" pitchFamily="34" charset="0"/>
              <a:buChar char="•"/>
              <a:defRPr/>
            </a:pPr>
            <a:r>
              <a:rPr lang="en-US" altLang="en-US" sz="4000" dirty="0" smtClean="0"/>
              <a:t>Treated (monotherapy): </a:t>
            </a:r>
          </a:p>
          <a:p>
            <a:pPr marL="1028823" lvl="1" indent="-457200">
              <a:lnSpc>
                <a:spcPct val="120000"/>
              </a:lnSpc>
              <a:spcBef>
                <a:spcPct val="35000"/>
              </a:spcBef>
              <a:buSzPct val="130000"/>
              <a:buFont typeface="Arial" panose="020B0604020202020204" pitchFamily="34" charset="0"/>
              <a:buChar char="‒"/>
              <a:defRPr/>
            </a:pPr>
            <a:r>
              <a:rPr lang="en-US" altLang="en-US" sz="3201" b="1" dirty="0" smtClean="0"/>
              <a:t>≤159/104 if adherent within 24 hours; </a:t>
            </a:r>
          </a:p>
          <a:p>
            <a:pPr marL="1028823" lvl="1" indent="-457200">
              <a:lnSpc>
                <a:spcPct val="120000"/>
              </a:lnSpc>
              <a:spcBef>
                <a:spcPct val="35000"/>
              </a:spcBef>
              <a:buSzPct val="130000"/>
              <a:buFont typeface="Arial" panose="020B0604020202020204" pitchFamily="34" charset="0"/>
              <a:buChar char="‒"/>
              <a:defRPr/>
            </a:pPr>
            <a:r>
              <a:rPr lang="en-US" altLang="en-US" sz="3201" b="1" dirty="0" smtClean="0"/>
              <a:t>Same as untreated if non-adherent</a:t>
            </a:r>
            <a:endParaRPr lang="en-US" altLang="en-US" sz="3201" b="1" dirty="0"/>
          </a:p>
        </p:txBody>
      </p:sp>
      <p:pic>
        <p:nvPicPr>
          <p:cNvPr id="4" name="Picture 3"/>
          <p:cNvPicPr>
            <a:picLocks noChangeAspect="1"/>
          </p:cNvPicPr>
          <p:nvPr/>
        </p:nvPicPr>
        <p:blipFill>
          <a:blip r:embed="rId2"/>
          <a:stretch>
            <a:fillRect/>
          </a:stretch>
        </p:blipFill>
        <p:spPr>
          <a:xfrm>
            <a:off x="8262651" y="385590"/>
            <a:ext cx="3194891" cy="2522863"/>
          </a:xfrm>
          <a:prstGeom prst="rect">
            <a:avLst/>
          </a:prstGeom>
        </p:spPr>
      </p:pic>
    </p:spTree>
    <p:extLst>
      <p:ext uri="{BB962C8B-B14F-4D97-AF65-F5344CB8AC3E}">
        <p14:creationId xmlns:p14="http://schemas.microsoft.com/office/powerpoint/2010/main" val="20518826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684012" y="95059"/>
            <a:ext cx="8909050" cy="904875"/>
          </a:xfrm>
          <a:prstGeom prst="rect">
            <a:avLst/>
          </a:prstGeom>
        </p:spPr>
        <p:txBody>
          <a:bodyPr/>
          <a:lstStyle>
            <a:lvl1pPr algn="l" defTabSz="914172" rtl="0" eaLnBrk="1" latinLnBrk="0" hangingPunct="1">
              <a:lnSpc>
                <a:spcPct val="100000"/>
              </a:lnSpc>
              <a:spcBef>
                <a:spcPct val="0"/>
              </a:spcBef>
              <a:buNone/>
              <a:defRPr lang="en-US" sz="3200" b="1" i="0" kern="1200" spc="67"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lgn="ctr"/>
            <a:r>
              <a:rPr lang="en-US" altLang="en-US" sz="4800" dirty="0" smtClean="0"/>
              <a:t>Treatment Protocol (</a:t>
            </a:r>
            <a:r>
              <a:rPr lang="en-US" altLang="en-US" sz="4800" u="sng" dirty="0" smtClean="0"/>
              <a:t>Guide</a:t>
            </a:r>
            <a:r>
              <a:rPr lang="en-US" altLang="en-US" sz="4800" dirty="0" smtClean="0"/>
              <a:t>)</a:t>
            </a:r>
          </a:p>
        </p:txBody>
      </p:sp>
      <p:sp>
        <p:nvSpPr>
          <p:cNvPr id="3" name="Rectangle 3">
            <a:extLst>
              <a:ext uri="{FF2B5EF4-FFF2-40B4-BE49-F238E27FC236}">
                <a16:creationId xmlns:a16="http://schemas.microsoft.com/office/drawing/2014/main" id="{BE78B8A5-9D43-574F-99BB-4E00EF2B56EC}"/>
              </a:ext>
            </a:extLst>
          </p:cNvPr>
          <p:cNvSpPr txBox="1">
            <a:spLocks noChangeArrowheads="1"/>
          </p:cNvSpPr>
          <p:nvPr/>
        </p:nvSpPr>
        <p:spPr>
          <a:xfrm>
            <a:off x="2036328" y="1528320"/>
            <a:ext cx="9150350" cy="4924425"/>
          </a:xfrm>
          <a:prstGeom prst="rect">
            <a:avLst/>
          </a:prstGeom>
        </p:spPr>
        <p:txBody>
          <a:bodyPr/>
          <a:lstStyle>
            <a:lvl1pPr marL="0" indent="0" algn="l" defTabSz="914172" rtl="0" eaLnBrk="1" latinLnBrk="0" hangingPunct="1">
              <a:lnSpc>
                <a:spcPct val="90000"/>
              </a:lnSpc>
              <a:spcBef>
                <a:spcPts val="1000"/>
              </a:spcBef>
              <a:buFont typeface="Arial" panose="020B0604020202020204" pitchFamily="34" charset="0"/>
              <a:buNone/>
              <a:defRPr lang="en-US" sz="2133" b="1" i="0" kern="1200" spc="25" baseline="0" dirty="0" smtClean="0">
                <a:solidFill>
                  <a:schemeClr val="tx1"/>
                </a:solidFill>
                <a:effectLst/>
                <a:latin typeface="Arial" panose="020B0604020202020204" pitchFamily="34" charset="0"/>
                <a:ea typeface="+mn-ea"/>
                <a:cs typeface="Arial" panose="020B0604020202020204" pitchFamily="34" charset="0"/>
              </a:defRPr>
            </a:lvl1pPr>
            <a:lvl2pPr marL="685675" indent="-228589" algn="l" defTabSz="914172" rtl="0" eaLnBrk="1" latinLnBrk="0" hangingPunct="1">
              <a:lnSpc>
                <a:spcPct val="90000"/>
              </a:lnSpc>
              <a:spcBef>
                <a:spcPts val="500"/>
              </a:spcBef>
              <a:buFont typeface="Arial" panose="020B0604020202020204" pitchFamily="34" charset="0"/>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2pPr>
            <a:lvl3pPr marL="1142761" indent="-228589" algn="l" defTabSz="914172" rtl="0" eaLnBrk="1" latinLnBrk="0" hangingPunct="1">
              <a:lnSpc>
                <a:spcPct val="90000"/>
              </a:lnSpc>
              <a:spcBef>
                <a:spcPts val="500"/>
              </a:spcBef>
              <a:buFont typeface=".AppleSystemUIFont"/>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3pPr>
            <a:lvl4pPr marL="1599847" indent="-228589" algn="l" defTabSz="914172" rtl="0" eaLnBrk="1" latinLnBrk="0" hangingPunct="1">
              <a:lnSpc>
                <a:spcPct val="90000"/>
              </a:lnSpc>
              <a:spcBef>
                <a:spcPts val="500"/>
              </a:spcBef>
              <a:buFont typeface="Wingdings" pitchFamily="2" charset="2"/>
              <a:buChar char="§"/>
              <a:defRPr lang="en-US" sz="1600" b="0" i="0" kern="1200" spc="25" baseline="0" dirty="0" smtClean="0">
                <a:solidFill>
                  <a:schemeClr val="tx1"/>
                </a:solidFill>
                <a:effectLst/>
                <a:latin typeface="Arial" panose="020B0604020202020204" pitchFamily="34" charset="0"/>
                <a:ea typeface="+mn-ea"/>
                <a:cs typeface="Arial" panose="020B0604020202020204" pitchFamily="34" charset="0"/>
              </a:defRPr>
            </a:lvl4pPr>
            <a:lvl5pPr marL="1828344" indent="0" algn="l" defTabSz="914172" rtl="0" eaLnBrk="1" latinLnBrk="0" hangingPunct="1">
              <a:lnSpc>
                <a:spcPct val="90000"/>
              </a:lnSpc>
              <a:spcBef>
                <a:spcPts val="500"/>
              </a:spcBef>
              <a:buFont typeface="Arial" panose="020B0604020202020204" pitchFamily="34" charset="0"/>
              <a:buNone/>
              <a:defRPr lang="en-US" sz="1200" b="0" i="0" kern="1200" dirty="0">
                <a:solidFill>
                  <a:schemeClr val="tx1"/>
                </a:solidFill>
                <a:effectLst/>
                <a:latin typeface="Arial" panose="020B0604020202020204" pitchFamily="34" charset="0"/>
                <a:ea typeface="+mn-ea"/>
                <a:cs typeface="Arial" panose="020B0604020202020204" pitchFamily="34" charset="0"/>
              </a:defRPr>
            </a:lvl5pPr>
            <a:lvl6pPr marL="2513972"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8"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4"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0"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50000"/>
              </a:spcBef>
              <a:defRPr/>
            </a:pPr>
            <a:r>
              <a:rPr lang="en-US" altLang="en-US" sz="4000" dirty="0" smtClean="0">
                <a:solidFill>
                  <a:srgbClr val="FFFF00"/>
                </a:solidFill>
              </a:rPr>
              <a:t>Active arm: Target BP &lt;140/90</a:t>
            </a:r>
          </a:p>
          <a:p>
            <a:pPr marL="571500" indent="-571500">
              <a:spcBef>
                <a:spcPct val="50000"/>
              </a:spcBef>
              <a:buSzPct val="130000"/>
              <a:buFont typeface="Arial" panose="020B0604020202020204" pitchFamily="34" charset="0"/>
              <a:buChar char="•"/>
              <a:defRPr/>
            </a:pPr>
            <a:r>
              <a:rPr lang="en-US" altLang="en-US" sz="3600" dirty="0" smtClean="0"/>
              <a:t>Labetalol or </a:t>
            </a:r>
            <a:r>
              <a:rPr lang="en-US" altLang="en-US" sz="3600" dirty="0" err="1" smtClean="0"/>
              <a:t>nifedipine</a:t>
            </a:r>
            <a:r>
              <a:rPr lang="en-US" altLang="en-US" sz="3600" dirty="0" smtClean="0"/>
              <a:t> ER</a:t>
            </a:r>
          </a:p>
          <a:p>
            <a:pPr marL="1028823" lvl="1" indent="-457200">
              <a:spcBef>
                <a:spcPct val="50000"/>
              </a:spcBef>
              <a:buSzPct val="130000"/>
              <a:buFont typeface="Arial" panose="020B0604020202020204" pitchFamily="34" charset="0"/>
              <a:buChar char="‒"/>
              <a:defRPr/>
            </a:pPr>
            <a:r>
              <a:rPr lang="en-US" altLang="en-US" sz="3201" b="1" dirty="0" smtClean="0"/>
              <a:t>Others (methyldopa, amlodipine) OK, but not provided by study)</a:t>
            </a:r>
          </a:p>
          <a:p>
            <a:pPr marL="571500" indent="-571500">
              <a:spcBef>
                <a:spcPct val="50000"/>
              </a:spcBef>
              <a:buSzPct val="130000"/>
              <a:buFont typeface="Arial" panose="020B0604020202020204" pitchFamily="34" charset="0"/>
              <a:buChar char="•"/>
              <a:defRPr/>
            </a:pPr>
            <a:r>
              <a:rPr lang="en-US" altLang="en-US" sz="3600" dirty="0" smtClean="0"/>
              <a:t>Meds titrated at visits </a:t>
            </a:r>
            <a:r>
              <a:rPr lang="en-US" altLang="en-US" sz="3600" u="sng" dirty="0" smtClean="0"/>
              <a:t>if adherent;</a:t>
            </a:r>
            <a:r>
              <a:rPr lang="en-US" altLang="en-US" sz="3600" dirty="0" smtClean="0"/>
              <a:t> 2</a:t>
            </a:r>
            <a:r>
              <a:rPr lang="en-US" altLang="en-US" sz="3600" baseline="30000" dirty="0" smtClean="0"/>
              <a:t>nd</a:t>
            </a:r>
            <a:r>
              <a:rPr lang="en-US" altLang="en-US" sz="3600" dirty="0" smtClean="0"/>
              <a:t> agent added if necessary</a:t>
            </a:r>
            <a:endParaRPr lang="en-US" altLang="en-US" sz="3600" dirty="0"/>
          </a:p>
        </p:txBody>
      </p:sp>
    </p:spTree>
    <p:extLst>
      <p:ext uri="{BB962C8B-B14F-4D97-AF65-F5344CB8AC3E}">
        <p14:creationId xmlns:p14="http://schemas.microsoft.com/office/powerpoint/2010/main" val="28985182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719120" y="106076"/>
            <a:ext cx="8909050" cy="904875"/>
          </a:xfrm>
          <a:prstGeom prst="rect">
            <a:avLst/>
          </a:prstGeom>
        </p:spPr>
        <p:txBody>
          <a:bodyPr/>
          <a:lstStyle>
            <a:lvl1pPr algn="l" defTabSz="914172" rtl="0" eaLnBrk="1" latinLnBrk="0" hangingPunct="1">
              <a:lnSpc>
                <a:spcPct val="100000"/>
              </a:lnSpc>
              <a:spcBef>
                <a:spcPct val="0"/>
              </a:spcBef>
              <a:buNone/>
              <a:defRPr lang="en-US" sz="3200" b="1" i="0" kern="1200" spc="67"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lgn="ctr"/>
            <a:r>
              <a:rPr lang="en-US" altLang="en-US" sz="4800" dirty="0" smtClean="0"/>
              <a:t>Treatment Protocol</a:t>
            </a:r>
          </a:p>
        </p:txBody>
      </p:sp>
      <p:sp>
        <p:nvSpPr>
          <p:cNvPr id="3" name="Rectangle 3"/>
          <p:cNvSpPr txBox="1">
            <a:spLocks noChangeArrowheads="1"/>
          </p:cNvSpPr>
          <p:nvPr/>
        </p:nvSpPr>
        <p:spPr>
          <a:xfrm>
            <a:off x="2170236" y="1365655"/>
            <a:ext cx="9730514" cy="5086350"/>
          </a:xfrm>
          <a:prstGeom prst="rect">
            <a:avLst/>
          </a:prstGeom>
        </p:spPr>
        <p:txBody>
          <a:bodyPr/>
          <a:lstStyle>
            <a:lvl1pPr marL="0" indent="0" algn="l" defTabSz="914172" rtl="0" eaLnBrk="1" latinLnBrk="0" hangingPunct="1">
              <a:lnSpc>
                <a:spcPct val="90000"/>
              </a:lnSpc>
              <a:spcBef>
                <a:spcPts val="1000"/>
              </a:spcBef>
              <a:buFont typeface="Arial" panose="020B0604020202020204" pitchFamily="34" charset="0"/>
              <a:buNone/>
              <a:defRPr lang="en-US" sz="2133" b="1" i="0" kern="1200" spc="25" baseline="0" dirty="0" smtClean="0">
                <a:solidFill>
                  <a:schemeClr val="tx1"/>
                </a:solidFill>
                <a:effectLst/>
                <a:latin typeface="Arial" panose="020B0604020202020204" pitchFamily="34" charset="0"/>
                <a:ea typeface="+mn-ea"/>
                <a:cs typeface="Arial" panose="020B0604020202020204" pitchFamily="34" charset="0"/>
              </a:defRPr>
            </a:lvl1pPr>
            <a:lvl2pPr marL="685675" indent="-228589" algn="l" defTabSz="914172" rtl="0" eaLnBrk="1" latinLnBrk="0" hangingPunct="1">
              <a:lnSpc>
                <a:spcPct val="90000"/>
              </a:lnSpc>
              <a:spcBef>
                <a:spcPts val="500"/>
              </a:spcBef>
              <a:buFont typeface="Arial" panose="020B0604020202020204" pitchFamily="34" charset="0"/>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2pPr>
            <a:lvl3pPr marL="1142761" indent="-228589" algn="l" defTabSz="914172" rtl="0" eaLnBrk="1" latinLnBrk="0" hangingPunct="1">
              <a:lnSpc>
                <a:spcPct val="90000"/>
              </a:lnSpc>
              <a:spcBef>
                <a:spcPts val="500"/>
              </a:spcBef>
              <a:buFont typeface=".AppleSystemUIFont"/>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3pPr>
            <a:lvl4pPr marL="1599847" indent="-228589" algn="l" defTabSz="914172" rtl="0" eaLnBrk="1" latinLnBrk="0" hangingPunct="1">
              <a:lnSpc>
                <a:spcPct val="90000"/>
              </a:lnSpc>
              <a:spcBef>
                <a:spcPts val="500"/>
              </a:spcBef>
              <a:buFont typeface="Wingdings" pitchFamily="2" charset="2"/>
              <a:buChar char="§"/>
              <a:defRPr lang="en-US" sz="1600" b="0" i="0" kern="1200" spc="25" baseline="0" dirty="0" smtClean="0">
                <a:solidFill>
                  <a:schemeClr val="tx1"/>
                </a:solidFill>
                <a:effectLst/>
                <a:latin typeface="Arial" panose="020B0604020202020204" pitchFamily="34" charset="0"/>
                <a:ea typeface="+mn-ea"/>
                <a:cs typeface="Arial" panose="020B0604020202020204" pitchFamily="34" charset="0"/>
              </a:defRPr>
            </a:lvl4pPr>
            <a:lvl5pPr marL="1828344" indent="0" algn="l" defTabSz="914172" rtl="0" eaLnBrk="1" latinLnBrk="0" hangingPunct="1">
              <a:lnSpc>
                <a:spcPct val="90000"/>
              </a:lnSpc>
              <a:spcBef>
                <a:spcPts val="500"/>
              </a:spcBef>
              <a:buFont typeface="Arial" panose="020B0604020202020204" pitchFamily="34" charset="0"/>
              <a:buNone/>
              <a:defRPr lang="en-US" sz="1200" b="0" i="0" kern="1200" dirty="0">
                <a:solidFill>
                  <a:schemeClr val="tx1"/>
                </a:solidFill>
                <a:effectLst/>
                <a:latin typeface="Arial" panose="020B0604020202020204" pitchFamily="34" charset="0"/>
                <a:ea typeface="+mn-ea"/>
                <a:cs typeface="Arial" panose="020B0604020202020204" pitchFamily="34" charset="0"/>
              </a:defRPr>
            </a:lvl5pPr>
            <a:lvl6pPr marL="2513972"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8"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4"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0"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50000"/>
              </a:spcBef>
              <a:defRPr/>
            </a:pPr>
            <a:r>
              <a:rPr lang="en-US" altLang="en-US" sz="4000" dirty="0" smtClean="0">
                <a:solidFill>
                  <a:srgbClr val="FFFF00"/>
                </a:solidFill>
              </a:rPr>
              <a:t>Standard arm </a:t>
            </a:r>
          </a:p>
          <a:p>
            <a:pPr marL="571500" indent="-571500">
              <a:spcBef>
                <a:spcPct val="50000"/>
              </a:spcBef>
              <a:buFont typeface="Arial" panose="020B0604020202020204" pitchFamily="34" charset="0"/>
              <a:buChar char="•"/>
              <a:defRPr/>
            </a:pPr>
            <a:r>
              <a:rPr lang="en-US" altLang="en-US" sz="3600" dirty="0" smtClean="0"/>
              <a:t>Treatment withheld or discontinued</a:t>
            </a:r>
          </a:p>
          <a:p>
            <a:pPr marL="571500" indent="-571500">
              <a:spcBef>
                <a:spcPct val="50000"/>
              </a:spcBef>
              <a:buFont typeface="Arial" panose="020B0604020202020204" pitchFamily="34" charset="0"/>
              <a:buChar char="•"/>
              <a:defRPr/>
            </a:pPr>
            <a:r>
              <a:rPr lang="en-US" altLang="en-US" sz="3600" dirty="0" smtClean="0"/>
              <a:t>Initiated if BP ≥160/105 (similar medications as active arm)</a:t>
            </a:r>
          </a:p>
          <a:p>
            <a:pPr marL="571500" indent="-571500">
              <a:spcBef>
                <a:spcPct val="50000"/>
              </a:spcBef>
              <a:buFont typeface="Arial" panose="020B0604020202020204" pitchFamily="34" charset="0"/>
              <a:buChar char="•"/>
              <a:defRPr/>
            </a:pPr>
            <a:r>
              <a:rPr lang="en-US" altLang="en-US" sz="3600" dirty="0" smtClean="0"/>
              <a:t>Titrated to keep BP &lt;160/105</a:t>
            </a:r>
            <a:endParaRPr lang="en-US" altLang="en-US" sz="3600" dirty="0"/>
          </a:p>
        </p:txBody>
      </p:sp>
    </p:spTree>
    <p:extLst>
      <p:ext uri="{BB962C8B-B14F-4D97-AF65-F5344CB8AC3E}">
        <p14:creationId xmlns:p14="http://schemas.microsoft.com/office/powerpoint/2010/main" val="27415046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48C0FCF6-13C5-174D-BE75-EDCE0D6369BC}"/>
              </a:ext>
            </a:extLst>
          </p:cNvPr>
          <p:cNvSpPr txBox="1">
            <a:spLocks noChangeArrowheads="1"/>
          </p:cNvSpPr>
          <p:nvPr/>
        </p:nvSpPr>
        <p:spPr>
          <a:xfrm>
            <a:off x="5292835" y="894033"/>
            <a:ext cx="3462337" cy="804863"/>
          </a:xfrm>
          <a:prstGeom prst="rect">
            <a:avLst/>
          </a:prstGeom>
          <a:solidFill>
            <a:srgbClr val="000066"/>
          </a:solidFill>
          <a:ln w="12700">
            <a:solidFill>
              <a:schemeClr val="tx1"/>
            </a:solidFill>
          </a:ln>
          <a:effectLst>
            <a:outerShdw dist="17961" dir="2700000" algn="ctr" rotWithShape="0">
              <a:schemeClr val="bg2"/>
            </a:outerShdw>
          </a:effectLst>
        </p:spPr>
        <p:txBody>
          <a:bodyPr anchor="ctr"/>
          <a:lstStyle>
            <a:lvl1pPr marL="0" indent="0" algn="l" defTabSz="914172" rtl="0" eaLnBrk="1" latinLnBrk="0" hangingPunct="1">
              <a:lnSpc>
                <a:spcPct val="90000"/>
              </a:lnSpc>
              <a:spcBef>
                <a:spcPts val="1000"/>
              </a:spcBef>
              <a:buFont typeface="Arial" panose="020B0604020202020204" pitchFamily="34" charset="0"/>
              <a:buNone/>
              <a:defRPr lang="en-US" sz="2133" b="1" i="0" kern="1200" spc="25" baseline="0" dirty="0" smtClean="0">
                <a:solidFill>
                  <a:schemeClr val="tx1"/>
                </a:solidFill>
                <a:effectLst/>
                <a:latin typeface="Arial" panose="020B0604020202020204" pitchFamily="34" charset="0"/>
                <a:ea typeface="+mn-ea"/>
                <a:cs typeface="Arial" panose="020B0604020202020204" pitchFamily="34" charset="0"/>
              </a:defRPr>
            </a:lvl1pPr>
            <a:lvl2pPr marL="685675" indent="-228589" algn="l" defTabSz="914172" rtl="0" eaLnBrk="1" latinLnBrk="0" hangingPunct="1">
              <a:lnSpc>
                <a:spcPct val="90000"/>
              </a:lnSpc>
              <a:spcBef>
                <a:spcPts val="500"/>
              </a:spcBef>
              <a:buFont typeface="Arial" panose="020B0604020202020204" pitchFamily="34" charset="0"/>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2pPr>
            <a:lvl3pPr marL="1142761" indent="-228589" algn="l" defTabSz="914172" rtl="0" eaLnBrk="1" latinLnBrk="0" hangingPunct="1">
              <a:lnSpc>
                <a:spcPct val="90000"/>
              </a:lnSpc>
              <a:spcBef>
                <a:spcPts val="500"/>
              </a:spcBef>
              <a:buFont typeface=".AppleSystemUIFont"/>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3pPr>
            <a:lvl4pPr marL="1599847" indent="-228589" algn="l" defTabSz="914172" rtl="0" eaLnBrk="1" latinLnBrk="0" hangingPunct="1">
              <a:lnSpc>
                <a:spcPct val="90000"/>
              </a:lnSpc>
              <a:spcBef>
                <a:spcPts val="500"/>
              </a:spcBef>
              <a:buFont typeface="Wingdings" pitchFamily="2" charset="2"/>
              <a:buChar char="§"/>
              <a:defRPr lang="en-US" sz="1600" b="0" i="0" kern="1200" spc="25" baseline="0" dirty="0" smtClean="0">
                <a:solidFill>
                  <a:schemeClr val="tx1"/>
                </a:solidFill>
                <a:effectLst/>
                <a:latin typeface="Arial" panose="020B0604020202020204" pitchFamily="34" charset="0"/>
                <a:ea typeface="+mn-ea"/>
                <a:cs typeface="Arial" panose="020B0604020202020204" pitchFamily="34" charset="0"/>
              </a:defRPr>
            </a:lvl4pPr>
            <a:lvl5pPr marL="1828344" indent="0" algn="l" defTabSz="914172" rtl="0" eaLnBrk="1" latinLnBrk="0" hangingPunct="1">
              <a:lnSpc>
                <a:spcPct val="90000"/>
              </a:lnSpc>
              <a:spcBef>
                <a:spcPts val="500"/>
              </a:spcBef>
              <a:buFont typeface="Arial" panose="020B0604020202020204" pitchFamily="34" charset="0"/>
              <a:buNone/>
              <a:defRPr lang="en-US" sz="1200" b="0" i="0" kern="1200" dirty="0">
                <a:solidFill>
                  <a:schemeClr val="tx1"/>
                </a:solidFill>
                <a:effectLst/>
                <a:latin typeface="Arial" panose="020B0604020202020204" pitchFamily="34" charset="0"/>
                <a:ea typeface="+mn-ea"/>
                <a:cs typeface="Arial" panose="020B0604020202020204" pitchFamily="34" charset="0"/>
              </a:defRPr>
            </a:lvl5pPr>
            <a:lvl6pPr marL="2513972"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8"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4"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0"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6578" indent="-456578" algn="ctr">
              <a:defRPr/>
            </a:pPr>
            <a:r>
              <a:rPr lang="en-US" altLang="en-US" sz="3201" smtClean="0">
                <a:ea typeface="ＭＳ Ｐゴシック" pitchFamily="34" charset="-128"/>
              </a:rPr>
              <a:t>CHTN</a:t>
            </a:r>
            <a:endParaRPr lang="en-US" altLang="en-US" sz="3201">
              <a:ea typeface="ＭＳ Ｐゴシック" pitchFamily="34" charset="-128"/>
            </a:endParaRPr>
          </a:p>
        </p:txBody>
      </p:sp>
      <p:sp>
        <p:nvSpPr>
          <p:cNvPr id="3" name="Rectangle 7">
            <a:extLst>
              <a:ext uri="{FF2B5EF4-FFF2-40B4-BE49-F238E27FC236}">
                <a16:creationId xmlns:a16="http://schemas.microsoft.com/office/drawing/2014/main" id="{8EE0B499-138B-A24F-A7BF-627EB8EE7F86}"/>
              </a:ext>
            </a:extLst>
          </p:cNvPr>
          <p:cNvSpPr>
            <a:spLocks noChangeArrowheads="1"/>
          </p:cNvSpPr>
          <p:nvPr/>
        </p:nvSpPr>
        <p:spPr bwMode="auto">
          <a:xfrm>
            <a:off x="2819510" y="3404073"/>
            <a:ext cx="2473325" cy="916695"/>
          </a:xfrm>
          <a:prstGeom prst="rect">
            <a:avLst/>
          </a:prstGeom>
          <a:solidFill>
            <a:srgbClr val="000066"/>
          </a:solidFill>
          <a:ln w="12700">
            <a:solidFill>
              <a:schemeClr val="tx1"/>
            </a:solidFill>
            <a:miter lim="800000"/>
            <a:headEnd/>
            <a:tailEnd/>
          </a:ln>
          <a:effectLst>
            <a:outerShdw dist="17961" dir="2700000" algn="ctr" rotWithShape="0">
              <a:schemeClr val="bg2"/>
            </a:outerShdw>
          </a:effectLst>
        </p:spPr>
        <p:txBody>
          <a:bodyPr lIns="91931" tIns="45958" rIns="91931" bIns="45958" anchor="ctr"/>
          <a:lstStyle>
            <a:lvl1pPr marL="231775" indent="-231775">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lnSpc>
                <a:spcPct val="110000"/>
              </a:lnSpc>
              <a:buClr>
                <a:srgbClr val="FFFF00"/>
              </a:buClr>
              <a:buSzPct val="60000"/>
              <a:buFont typeface="Monotype Sorts" pitchFamily="3" charset="2"/>
              <a:buNone/>
              <a:defRPr/>
            </a:pPr>
            <a:r>
              <a:rPr kumimoji="1" lang="en-US" altLang="en-US" b="1" u="sng" dirty="0">
                <a:solidFill>
                  <a:srgbClr val="FFFFFF"/>
                </a:solidFill>
                <a:effectLst>
                  <a:outerShdw blurRad="38100" dist="38100" dir="2700000" algn="tl">
                    <a:srgbClr val="000000"/>
                  </a:outerShdw>
                </a:effectLst>
              </a:rPr>
              <a:t>Active</a:t>
            </a:r>
          </a:p>
          <a:p>
            <a:pPr>
              <a:lnSpc>
                <a:spcPct val="110000"/>
              </a:lnSpc>
              <a:buClr>
                <a:srgbClr val="FFFF00"/>
              </a:buClr>
              <a:buSzPct val="60000"/>
              <a:buFont typeface="Monotype Sorts" pitchFamily="3" charset="2"/>
              <a:buNone/>
              <a:defRPr/>
            </a:pPr>
            <a:r>
              <a:rPr kumimoji="1" lang="en-US" altLang="en-US" b="1" dirty="0">
                <a:solidFill>
                  <a:srgbClr val="FFFFFF"/>
                </a:solidFill>
                <a:effectLst>
                  <a:outerShdw blurRad="38100" dist="38100" dir="2700000" algn="tl">
                    <a:srgbClr val="000000"/>
                  </a:outerShdw>
                </a:effectLst>
              </a:rPr>
              <a:t>Target &lt;140/90</a:t>
            </a:r>
          </a:p>
        </p:txBody>
      </p:sp>
      <p:sp>
        <p:nvSpPr>
          <p:cNvPr id="4" name="Rectangle 8">
            <a:extLst>
              <a:ext uri="{FF2B5EF4-FFF2-40B4-BE49-F238E27FC236}">
                <a16:creationId xmlns:a16="http://schemas.microsoft.com/office/drawing/2014/main" id="{8EE54853-9400-A24F-BE8C-F946EDED3BAD}"/>
              </a:ext>
            </a:extLst>
          </p:cNvPr>
          <p:cNvSpPr>
            <a:spLocks noChangeArrowheads="1"/>
          </p:cNvSpPr>
          <p:nvPr/>
        </p:nvSpPr>
        <p:spPr bwMode="auto">
          <a:xfrm>
            <a:off x="7420008" y="3328989"/>
            <a:ext cx="2784475" cy="1027820"/>
          </a:xfrm>
          <a:prstGeom prst="rect">
            <a:avLst/>
          </a:prstGeom>
          <a:solidFill>
            <a:srgbClr val="000066"/>
          </a:solidFill>
          <a:ln w="12700">
            <a:solidFill>
              <a:schemeClr val="tx1"/>
            </a:solidFill>
            <a:miter lim="800000"/>
            <a:headEnd/>
            <a:tailEnd/>
          </a:ln>
          <a:effectLst>
            <a:outerShdw dist="17961" dir="2700000" algn="ctr" rotWithShape="0">
              <a:schemeClr val="bg2"/>
            </a:outerShdw>
          </a:effectLst>
        </p:spPr>
        <p:txBody>
          <a:bodyPr lIns="91931" tIns="45958" rIns="91931" bIns="45958" anchor="ctr"/>
          <a:lstStyle/>
          <a:p>
            <a:pPr marL="231464" indent="-231464" algn="ctr">
              <a:lnSpc>
                <a:spcPct val="110000"/>
              </a:lnSpc>
              <a:buClr>
                <a:srgbClr val="FFFF00"/>
              </a:buClr>
              <a:buSzPct val="60000"/>
              <a:defRPr/>
            </a:pPr>
            <a:r>
              <a:rPr kumimoji="1" lang="en-US" sz="2400" b="1" u="sng" dirty="0">
                <a:solidFill>
                  <a:srgbClr val="FFFFFF"/>
                </a:solidFill>
                <a:effectLst>
                  <a:outerShdw blurRad="38100" dist="38100" dir="2700000" algn="tl">
                    <a:srgbClr val="000000"/>
                  </a:outerShdw>
                </a:effectLst>
                <a:ea typeface="ＭＳ Ｐゴシック" charset="-128"/>
              </a:rPr>
              <a:t>Standard</a:t>
            </a:r>
            <a:endParaRPr kumimoji="1" lang="en-US" sz="6000" b="1" u="sng" dirty="0">
              <a:solidFill>
                <a:srgbClr val="FFFFFF"/>
              </a:solidFill>
              <a:effectLst>
                <a:outerShdw blurRad="38100" dist="38100" dir="2700000" algn="tl">
                  <a:srgbClr val="000000"/>
                </a:outerShdw>
              </a:effectLst>
              <a:ea typeface="ＭＳ Ｐゴシック" charset="-128"/>
            </a:endParaRPr>
          </a:p>
          <a:p>
            <a:pPr marL="231464" indent="-231464" algn="ctr">
              <a:lnSpc>
                <a:spcPct val="110000"/>
              </a:lnSpc>
              <a:buClr>
                <a:srgbClr val="FFFF00"/>
              </a:buClr>
              <a:buSzPct val="60000"/>
              <a:defRPr/>
            </a:pPr>
            <a:r>
              <a:rPr kumimoji="1" lang="en-US" sz="2800" b="1" dirty="0">
                <a:solidFill>
                  <a:srgbClr val="FFFFFF"/>
                </a:solidFill>
                <a:effectLst>
                  <a:outerShdw blurRad="38100" dist="38100" dir="2700000" algn="tl">
                    <a:srgbClr val="000000"/>
                  </a:outerShdw>
                </a:effectLst>
                <a:ea typeface="ＭＳ Ｐゴシック" charset="-128"/>
              </a:rPr>
              <a:t>Target:</a:t>
            </a:r>
            <a:r>
              <a:rPr kumimoji="1" lang="en-US" sz="1400" b="1" dirty="0">
                <a:solidFill>
                  <a:srgbClr val="FFFFFF"/>
                </a:solidFill>
                <a:effectLst>
                  <a:outerShdw blurRad="38100" dist="38100" dir="2700000" algn="tl">
                    <a:srgbClr val="000000"/>
                  </a:outerShdw>
                </a:effectLst>
                <a:ea typeface="ＭＳ Ｐゴシック" charset="-128"/>
              </a:rPr>
              <a:t> </a:t>
            </a:r>
            <a:r>
              <a:rPr kumimoji="1" lang="en-US" sz="2000" b="1" dirty="0">
                <a:solidFill>
                  <a:srgbClr val="FFFFFF"/>
                </a:solidFill>
                <a:effectLst>
                  <a:outerShdw blurRad="38100" dist="38100" dir="2700000" algn="tl">
                    <a:srgbClr val="000000"/>
                  </a:outerShdw>
                </a:effectLst>
                <a:ea typeface="ＭＳ Ｐゴシック" charset="-128"/>
              </a:rPr>
              <a:t>&lt;160/105</a:t>
            </a:r>
            <a:endParaRPr kumimoji="1" lang="en-US" b="1" dirty="0">
              <a:solidFill>
                <a:srgbClr val="FFFFFF"/>
              </a:solidFill>
              <a:effectLst>
                <a:outerShdw blurRad="38100" dist="38100" dir="2700000" algn="tl">
                  <a:srgbClr val="000000"/>
                </a:outerShdw>
              </a:effectLst>
              <a:ea typeface="ＭＳ Ｐゴシック" charset="-128"/>
            </a:endParaRPr>
          </a:p>
        </p:txBody>
      </p:sp>
      <p:sp>
        <p:nvSpPr>
          <p:cNvPr id="5" name="Rectangle 9">
            <a:extLst>
              <a:ext uri="{FF2B5EF4-FFF2-40B4-BE49-F238E27FC236}">
                <a16:creationId xmlns:a16="http://schemas.microsoft.com/office/drawing/2014/main" id="{AD9FB59D-0FB8-E340-8657-3AB59541A1E9}"/>
              </a:ext>
            </a:extLst>
          </p:cNvPr>
          <p:cNvSpPr>
            <a:spLocks noChangeArrowheads="1"/>
          </p:cNvSpPr>
          <p:nvPr/>
        </p:nvSpPr>
        <p:spPr bwMode="auto">
          <a:xfrm>
            <a:off x="2748072" y="5208588"/>
            <a:ext cx="2616200" cy="915107"/>
          </a:xfrm>
          <a:prstGeom prst="rect">
            <a:avLst/>
          </a:prstGeom>
          <a:solidFill>
            <a:srgbClr val="000066"/>
          </a:solidFill>
          <a:ln w="12700">
            <a:solidFill>
              <a:schemeClr val="tx1"/>
            </a:solidFill>
            <a:miter lim="800000"/>
            <a:headEnd/>
            <a:tailEnd/>
          </a:ln>
          <a:effectLst>
            <a:outerShdw dist="17961" dir="2700000" algn="ctr" rotWithShape="0">
              <a:schemeClr val="bg2"/>
            </a:outerShdw>
          </a:effectLst>
        </p:spPr>
        <p:txBody>
          <a:bodyPr lIns="91931" tIns="45958" rIns="91931" bIns="45958" anchor="ctr"/>
          <a:lstStyle>
            <a:lvl1pPr marL="231775" indent="-231775">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lnSpc>
                <a:spcPct val="90000"/>
              </a:lnSpc>
              <a:buClr>
                <a:srgbClr val="FFFF00"/>
              </a:buClr>
              <a:buSzPct val="60000"/>
              <a:buFont typeface="Monotype Sorts" pitchFamily="3" charset="2"/>
              <a:buNone/>
              <a:defRPr/>
            </a:pPr>
            <a:r>
              <a:rPr kumimoji="1" lang="en-US" altLang="en-US" b="1" dirty="0">
                <a:solidFill>
                  <a:srgbClr val="FFFFFF"/>
                </a:solidFill>
                <a:effectLst>
                  <a:outerShdw blurRad="38100" dist="38100" dir="2700000" algn="tl">
                    <a:srgbClr val="000000"/>
                  </a:outerShdw>
                </a:effectLst>
              </a:rPr>
              <a:t>Outcomes</a:t>
            </a:r>
          </a:p>
        </p:txBody>
      </p:sp>
      <p:sp>
        <p:nvSpPr>
          <p:cNvPr id="6" name="Rectangle 11">
            <a:extLst>
              <a:ext uri="{FF2B5EF4-FFF2-40B4-BE49-F238E27FC236}">
                <a16:creationId xmlns:a16="http://schemas.microsoft.com/office/drawing/2014/main" id="{F22B6BD9-5849-0243-B690-16D6F2A838D0}"/>
              </a:ext>
            </a:extLst>
          </p:cNvPr>
          <p:cNvSpPr>
            <a:spLocks noChangeArrowheads="1"/>
          </p:cNvSpPr>
          <p:nvPr/>
        </p:nvSpPr>
        <p:spPr bwMode="auto">
          <a:xfrm>
            <a:off x="7366033" y="5172978"/>
            <a:ext cx="2838450" cy="927807"/>
          </a:xfrm>
          <a:prstGeom prst="rect">
            <a:avLst/>
          </a:prstGeom>
          <a:solidFill>
            <a:srgbClr val="000066"/>
          </a:solidFill>
          <a:ln w="12700">
            <a:solidFill>
              <a:schemeClr val="tx1"/>
            </a:solidFill>
            <a:miter lim="800000"/>
            <a:headEnd/>
            <a:tailEnd/>
          </a:ln>
          <a:effectLst>
            <a:outerShdw dist="17961" dir="2700000" algn="ctr" rotWithShape="0">
              <a:schemeClr val="bg2"/>
            </a:outerShdw>
          </a:effectLst>
        </p:spPr>
        <p:txBody>
          <a:bodyPr lIns="91931" tIns="45958" rIns="91931" bIns="45958" anchor="ctr"/>
          <a:lstStyle>
            <a:lvl1pPr marL="231775" indent="-231775">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lnSpc>
                <a:spcPct val="90000"/>
              </a:lnSpc>
              <a:buClr>
                <a:srgbClr val="FFFF00"/>
              </a:buClr>
              <a:buSzPct val="60000"/>
              <a:buFont typeface="Monotype Sorts" pitchFamily="3" charset="2"/>
              <a:buNone/>
              <a:defRPr/>
            </a:pPr>
            <a:r>
              <a:rPr kumimoji="1" lang="en-US" altLang="en-US" b="1" dirty="0">
                <a:solidFill>
                  <a:srgbClr val="FFFFFF"/>
                </a:solidFill>
                <a:effectLst>
                  <a:outerShdw blurRad="38100" dist="38100" dir="2700000" algn="tl">
                    <a:srgbClr val="000000"/>
                  </a:outerShdw>
                </a:effectLst>
              </a:rPr>
              <a:t>Outcomes</a:t>
            </a:r>
          </a:p>
        </p:txBody>
      </p:sp>
      <p:cxnSp>
        <p:nvCxnSpPr>
          <p:cNvPr id="7" name="AutoShape 13">
            <a:extLst>
              <a:ext uri="{FF2B5EF4-FFF2-40B4-BE49-F238E27FC236}">
                <a16:creationId xmlns:a16="http://schemas.microsoft.com/office/drawing/2014/main" id="{5072A96B-4CF2-D644-9AF0-2ED23CD47418}"/>
              </a:ext>
            </a:extLst>
          </p:cNvPr>
          <p:cNvCxnSpPr>
            <a:cxnSpLocks noChangeShapeType="1"/>
          </p:cNvCxnSpPr>
          <p:nvPr/>
        </p:nvCxnSpPr>
        <p:spPr bwMode="auto">
          <a:xfrm rot="5400000">
            <a:off x="4972981" y="834989"/>
            <a:ext cx="1646976" cy="3480594"/>
          </a:xfrm>
          <a:prstGeom prst="bentConnector3">
            <a:avLst>
              <a:gd name="adj1" fmla="val 50000"/>
            </a:avLst>
          </a:prstGeom>
          <a:noFill/>
          <a:ln w="19050" cap="sq">
            <a:solidFill>
              <a:schemeClr val="tx1"/>
            </a:solidFill>
            <a:miter lim="800000"/>
            <a:headEnd type="none" w="sm" len="sm"/>
            <a:tailEnd type="stealth" w="lg" len="lg"/>
          </a:ln>
          <a:effectLst>
            <a:outerShdw blurRad="63500" dist="17961" dir="2700000" algn="ctr" rotWithShape="0">
              <a:schemeClr val="bg2">
                <a:alpha val="50000"/>
              </a:schemeClr>
            </a:outerShdw>
          </a:effectLst>
          <a:extLst>
            <a:ext uri="{909E8E84-426E-40DD-AFC4-6F175D3DCCD1}">
              <a14:hiddenFill xmlns:a14="http://schemas.microsoft.com/office/drawing/2010/main">
                <a:noFill/>
              </a14:hiddenFill>
            </a:ext>
          </a:extLst>
        </p:spPr>
      </p:cxnSp>
      <p:cxnSp>
        <p:nvCxnSpPr>
          <p:cNvPr id="8" name="AutoShape 14">
            <a:extLst>
              <a:ext uri="{FF2B5EF4-FFF2-40B4-BE49-F238E27FC236}">
                <a16:creationId xmlns:a16="http://schemas.microsoft.com/office/drawing/2014/main" id="{C09BDD53-7671-7D47-B194-830E39B5F95D}"/>
              </a:ext>
            </a:extLst>
          </p:cNvPr>
          <p:cNvCxnSpPr>
            <a:cxnSpLocks noChangeShapeType="1"/>
          </p:cNvCxnSpPr>
          <p:nvPr/>
        </p:nvCxnSpPr>
        <p:spPr bwMode="auto">
          <a:xfrm rot="16200000" flipH="1">
            <a:off x="7490020" y="1845956"/>
            <a:ext cx="1535851" cy="1451768"/>
          </a:xfrm>
          <a:prstGeom prst="bentConnector3">
            <a:avLst>
              <a:gd name="adj1" fmla="val 50000"/>
            </a:avLst>
          </a:prstGeom>
          <a:noFill/>
          <a:ln w="19050" cap="sq">
            <a:solidFill>
              <a:schemeClr val="tx1"/>
            </a:solidFill>
            <a:miter lim="800000"/>
            <a:headEnd type="none" w="sm" len="sm"/>
            <a:tailEnd type="stealth" w="lg" len="lg"/>
          </a:ln>
          <a:effectLst>
            <a:outerShdw blurRad="63500" dist="17961" dir="2700000" algn="ctr" rotWithShape="0">
              <a:schemeClr val="bg2">
                <a:alpha val="50000"/>
              </a:schemeClr>
            </a:outerShdw>
          </a:effectLst>
          <a:extLst>
            <a:ext uri="{909E8E84-426E-40DD-AFC4-6F175D3DCCD1}">
              <a14:hiddenFill xmlns:a14="http://schemas.microsoft.com/office/drawing/2010/main">
                <a:noFill/>
              </a14:hiddenFill>
            </a:ext>
          </a:extLst>
        </p:spPr>
      </p:cxnSp>
      <p:cxnSp>
        <p:nvCxnSpPr>
          <p:cNvPr id="9" name="Straight Arrow Connector 18"/>
          <p:cNvCxnSpPr>
            <a:cxnSpLocks noChangeShapeType="1"/>
          </p:cNvCxnSpPr>
          <p:nvPr/>
        </p:nvCxnSpPr>
        <p:spPr bwMode="auto">
          <a:xfrm>
            <a:off x="8812245" y="4374665"/>
            <a:ext cx="20636" cy="799171"/>
          </a:xfrm>
          <a:prstGeom prst="straightConnector1">
            <a:avLst/>
          </a:prstGeom>
          <a:noFill/>
          <a:ln w="19050" cap="sq">
            <a:solidFill>
              <a:schemeClr val="tx1"/>
            </a:solidFill>
            <a:round/>
            <a:headEnd type="none" w="sm" len="sm"/>
            <a:tailEnd type="stealth" w="lg" len="lg"/>
          </a:ln>
          <a:extLst>
            <a:ext uri="{909E8E84-426E-40DD-AFC4-6F175D3DCCD1}">
              <a14:hiddenFill xmlns:a14="http://schemas.microsoft.com/office/drawing/2010/main">
                <a:noFill/>
              </a14:hiddenFill>
            </a:ext>
          </a:extLst>
        </p:spPr>
      </p:cxnSp>
      <p:cxnSp>
        <p:nvCxnSpPr>
          <p:cNvPr id="10" name="Straight Arrow Connector 26"/>
          <p:cNvCxnSpPr>
            <a:cxnSpLocks noChangeShapeType="1"/>
            <a:stCxn id="3" idx="2"/>
          </p:cNvCxnSpPr>
          <p:nvPr/>
        </p:nvCxnSpPr>
        <p:spPr bwMode="auto">
          <a:xfrm flipH="1">
            <a:off x="4045061" y="4320768"/>
            <a:ext cx="11112" cy="900993"/>
          </a:xfrm>
          <a:prstGeom prst="straightConnector1">
            <a:avLst/>
          </a:prstGeom>
          <a:noFill/>
          <a:ln w="19050" cap="sq">
            <a:solidFill>
              <a:schemeClr val="tx1"/>
            </a:solidFill>
            <a:round/>
            <a:headEnd type="none" w="sm" len="sm"/>
            <a:tailEnd type="stealth" w="lg" len="lg"/>
          </a:ln>
          <a:extLst>
            <a:ext uri="{909E8E84-426E-40DD-AFC4-6F175D3DCCD1}">
              <a14:hiddenFill xmlns:a14="http://schemas.microsoft.com/office/drawing/2010/main">
                <a:noFill/>
              </a14:hiddenFill>
            </a:ext>
          </a:extLst>
        </p:spPr>
      </p:cxnSp>
      <p:sp>
        <p:nvSpPr>
          <p:cNvPr id="11" name="TextBox 14"/>
          <p:cNvSpPr txBox="1">
            <a:spLocks noChangeArrowheads="1"/>
          </p:cNvSpPr>
          <p:nvPr/>
        </p:nvSpPr>
        <p:spPr bwMode="auto">
          <a:xfrm>
            <a:off x="9836042" y="1682557"/>
            <a:ext cx="19589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6" tIns="45640" rIns="91296" bIns="4564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b="1" dirty="0">
                <a:solidFill>
                  <a:srgbClr val="FFFFFF"/>
                </a:solidFill>
                <a:latin typeface="Arial Narrow" panose="020B0606020202030204" pitchFamily="34" charset="0"/>
              </a:rPr>
              <a:t>Severe CHTN, exclusions</a:t>
            </a:r>
          </a:p>
        </p:txBody>
      </p:sp>
      <p:sp>
        <p:nvSpPr>
          <p:cNvPr id="12" name="Rectangle 15"/>
          <p:cNvSpPr>
            <a:spLocks noChangeArrowheads="1"/>
          </p:cNvSpPr>
          <p:nvPr/>
        </p:nvSpPr>
        <p:spPr bwMode="auto">
          <a:xfrm>
            <a:off x="9685502" y="1740397"/>
            <a:ext cx="2018642" cy="665815"/>
          </a:xfrm>
          <a:prstGeom prst="rect">
            <a:avLst/>
          </a:prstGeom>
          <a:noFill/>
          <a:ln w="12700" cap="sq">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296" tIns="45640" rIns="91296" bIns="4564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solidFill>
                <a:srgbClr val="FFFFFF"/>
              </a:solidFill>
            </a:endParaRPr>
          </a:p>
        </p:txBody>
      </p:sp>
      <p:cxnSp>
        <p:nvCxnSpPr>
          <p:cNvPr id="13" name="AutoShape 16"/>
          <p:cNvCxnSpPr>
            <a:cxnSpLocks noChangeShapeType="1"/>
          </p:cNvCxnSpPr>
          <p:nvPr/>
        </p:nvCxnSpPr>
        <p:spPr bwMode="auto">
          <a:xfrm rot="16200000" flipH="1">
            <a:off x="8529805" y="747286"/>
            <a:ext cx="361950" cy="2357438"/>
          </a:xfrm>
          <a:prstGeom prst="bentConnector2">
            <a:avLst/>
          </a:prstGeom>
          <a:noFill/>
          <a:ln w="19050">
            <a:solidFill>
              <a:schemeClr val="tx1"/>
            </a:solidFill>
            <a:miter lim="800000"/>
            <a:headEnd/>
            <a:tailEnd type="stealth" w="lg" len="lg"/>
          </a:ln>
          <a:extLst>
            <a:ext uri="{909E8E84-426E-40DD-AFC4-6F175D3DCCD1}">
              <a14:hiddenFill xmlns:a14="http://schemas.microsoft.com/office/drawing/2010/main">
                <a:noFill/>
              </a14:hiddenFill>
            </a:ext>
          </a:extLst>
        </p:spPr>
      </p:cxnSp>
      <p:sp>
        <p:nvSpPr>
          <p:cNvPr id="14" name="Rectangle 4"/>
          <p:cNvSpPr txBox="1">
            <a:spLocks noChangeArrowheads="1"/>
          </p:cNvSpPr>
          <p:nvPr/>
        </p:nvSpPr>
        <p:spPr>
          <a:xfrm>
            <a:off x="1637440" y="2084"/>
            <a:ext cx="8743950" cy="711199"/>
          </a:xfrm>
          <a:prstGeom prst="rect">
            <a:avLst/>
          </a:prstGeom>
        </p:spPr>
        <p:txBody>
          <a:bodyPr/>
          <a:lstStyle>
            <a:lvl1pPr algn="l" defTabSz="914172" rtl="0" eaLnBrk="1" latinLnBrk="0" hangingPunct="1">
              <a:lnSpc>
                <a:spcPct val="100000"/>
              </a:lnSpc>
              <a:spcBef>
                <a:spcPct val="0"/>
              </a:spcBef>
              <a:buNone/>
              <a:defRPr lang="en-US" sz="3200" b="1" i="0" kern="1200" spc="67"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lgn="ctr"/>
            <a:r>
              <a:rPr lang="en-US" altLang="en-US" sz="4000" dirty="0" smtClean="0"/>
              <a:t>CHAP RCT</a:t>
            </a:r>
          </a:p>
        </p:txBody>
      </p:sp>
    </p:spTree>
    <p:extLst>
      <p:ext uri="{BB962C8B-B14F-4D97-AF65-F5344CB8AC3E}">
        <p14:creationId xmlns:p14="http://schemas.microsoft.com/office/powerpoint/2010/main" val="40425390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441450" y="180383"/>
            <a:ext cx="9899057" cy="1439862"/>
          </a:xfrm>
          <a:prstGeom prst="rect">
            <a:avLst/>
          </a:prstGeom>
        </p:spPr>
        <p:txBody>
          <a:bodyPr/>
          <a:lstStyle>
            <a:lvl1pPr algn="l" defTabSz="914172" rtl="0" eaLnBrk="1" latinLnBrk="0" hangingPunct="1">
              <a:lnSpc>
                <a:spcPct val="100000"/>
              </a:lnSpc>
              <a:spcBef>
                <a:spcPct val="0"/>
              </a:spcBef>
              <a:buNone/>
              <a:defRPr lang="en-US" sz="3200" b="1" i="0" kern="1200" spc="67"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lgn="ctr"/>
            <a:r>
              <a:rPr lang="en-US" altLang="en-US" sz="5400" dirty="0" smtClean="0"/>
              <a:t>Primary Outcome* – composite:</a:t>
            </a:r>
          </a:p>
        </p:txBody>
      </p:sp>
      <p:sp>
        <p:nvSpPr>
          <p:cNvPr id="3" name="Rectangle 3">
            <a:extLst>
              <a:ext uri="{FF2B5EF4-FFF2-40B4-BE49-F238E27FC236}">
                <a16:creationId xmlns:a16="http://schemas.microsoft.com/office/drawing/2014/main" id="{45A30D98-7297-F440-A457-E13B66A8EF2A}"/>
              </a:ext>
            </a:extLst>
          </p:cNvPr>
          <p:cNvSpPr txBox="1">
            <a:spLocks noChangeArrowheads="1"/>
          </p:cNvSpPr>
          <p:nvPr/>
        </p:nvSpPr>
        <p:spPr>
          <a:xfrm>
            <a:off x="2139663" y="2147286"/>
            <a:ext cx="9200844" cy="3856401"/>
          </a:xfrm>
          <a:prstGeom prst="rect">
            <a:avLst/>
          </a:prstGeom>
        </p:spPr>
        <p:txBody>
          <a:bodyPr/>
          <a:lstStyle>
            <a:lvl1pPr marL="0" indent="0" algn="l" defTabSz="914172" rtl="0" eaLnBrk="1" latinLnBrk="0" hangingPunct="1">
              <a:lnSpc>
                <a:spcPct val="90000"/>
              </a:lnSpc>
              <a:spcBef>
                <a:spcPts val="1000"/>
              </a:spcBef>
              <a:buFont typeface="Arial" panose="020B0604020202020204" pitchFamily="34" charset="0"/>
              <a:buNone/>
              <a:defRPr lang="en-US" sz="2133" b="1" i="0" kern="1200" spc="25" baseline="0" dirty="0" smtClean="0">
                <a:solidFill>
                  <a:schemeClr val="tx1"/>
                </a:solidFill>
                <a:effectLst/>
                <a:latin typeface="Arial" panose="020B0604020202020204" pitchFamily="34" charset="0"/>
                <a:ea typeface="+mn-ea"/>
                <a:cs typeface="Arial" panose="020B0604020202020204" pitchFamily="34" charset="0"/>
              </a:defRPr>
            </a:lvl1pPr>
            <a:lvl2pPr marL="685675" indent="-228589" algn="l" defTabSz="914172" rtl="0" eaLnBrk="1" latinLnBrk="0" hangingPunct="1">
              <a:lnSpc>
                <a:spcPct val="90000"/>
              </a:lnSpc>
              <a:spcBef>
                <a:spcPts val="500"/>
              </a:spcBef>
              <a:buFont typeface="Arial" panose="020B0604020202020204" pitchFamily="34" charset="0"/>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2pPr>
            <a:lvl3pPr marL="1142761" indent="-228589" algn="l" defTabSz="914172" rtl="0" eaLnBrk="1" latinLnBrk="0" hangingPunct="1">
              <a:lnSpc>
                <a:spcPct val="90000"/>
              </a:lnSpc>
              <a:spcBef>
                <a:spcPts val="500"/>
              </a:spcBef>
              <a:buFont typeface=".AppleSystemUIFont"/>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3pPr>
            <a:lvl4pPr marL="1599847" indent="-228589" algn="l" defTabSz="914172" rtl="0" eaLnBrk="1" latinLnBrk="0" hangingPunct="1">
              <a:lnSpc>
                <a:spcPct val="90000"/>
              </a:lnSpc>
              <a:spcBef>
                <a:spcPts val="500"/>
              </a:spcBef>
              <a:buFont typeface="Wingdings" pitchFamily="2" charset="2"/>
              <a:buChar char="§"/>
              <a:defRPr lang="en-US" sz="1600" b="0" i="0" kern="1200" spc="25" baseline="0" dirty="0" smtClean="0">
                <a:solidFill>
                  <a:schemeClr val="tx1"/>
                </a:solidFill>
                <a:effectLst/>
                <a:latin typeface="Arial" panose="020B0604020202020204" pitchFamily="34" charset="0"/>
                <a:ea typeface="+mn-ea"/>
                <a:cs typeface="Arial" panose="020B0604020202020204" pitchFamily="34" charset="0"/>
              </a:defRPr>
            </a:lvl4pPr>
            <a:lvl5pPr marL="1828344" indent="0" algn="l" defTabSz="914172" rtl="0" eaLnBrk="1" latinLnBrk="0" hangingPunct="1">
              <a:lnSpc>
                <a:spcPct val="90000"/>
              </a:lnSpc>
              <a:spcBef>
                <a:spcPts val="500"/>
              </a:spcBef>
              <a:buFont typeface="Arial" panose="020B0604020202020204" pitchFamily="34" charset="0"/>
              <a:buNone/>
              <a:defRPr lang="en-US" sz="1200" b="0" i="0" kern="1200" dirty="0">
                <a:solidFill>
                  <a:schemeClr val="tx1"/>
                </a:solidFill>
                <a:effectLst/>
                <a:latin typeface="Arial" panose="020B0604020202020204" pitchFamily="34" charset="0"/>
                <a:ea typeface="+mn-ea"/>
                <a:cs typeface="Arial" panose="020B0604020202020204" pitchFamily="34" charset="0"/>
              </a:defRPr>
            </a:lvl5pPr>
            <a:lvl6pPr marL="2513972"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8"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4"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0"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lnSpc>
                <a:spcPct val="80000"/>
              </a:lnSpc>
              <a:spcBef>
                <a:spcPct val="40000"/>
              </a:spcBef>
              <a:buSzPct val="130000"/>
              <a:buFont typeface="Arial" panose="020B0604020202020204" pitchFamily="34" charset="0"/>
              <a:buChar char="•"/>
              <a:defRPr/>
            </a:pPr>
            <a:r>
              <a:rPr lang="en-US" altLang="en-US" sz="3600" dirty="0" smtClean="0"/>
              <a:t>Preeclampsia - severe features</a:t>
            </a:r>
          </a:p>
          <a:p>
            <a:pPr marL="1028823" lvl="1" indent="-457200">
              <a:lnSpc>
                <a:spcPct val="80000"/>
              </a:lnSpc>
              <a:spcBef>
                <a:spcPct val="40000"/>
              </a:spcBef>
              <a:buSzPct val="130000"/>
              <a:buFont typeface="Arial" panose="020B0604020202020204" pitchFamily="34" charset="0"/>
              <a:buChar char="‒"/>
              <a:defRPr/>
            </a:pPr>
            <a:r>
              <a:rPr lang="en-US" altLang="en-US" sz="3201" b="1" dirty="0" smtClean="0"/>
              <a:t> Up to </a:t>
            </a:r>
            <a:r>
              <a:rPr lang="en-US" altLang="en-US" sz="3201" b="1" u="sng" dirty="0" smtClean="0"/>
              <a:t>2 weeks postpartum</a:t>
            </a:r>
            <a:r>
              <a:rPr lang="en-US" altLang="en-US" sz="3201" b="1" dirty="0" smtClean="0"/>
              <a:t> (ACOG)</a:t>
            </a:r>
            <a:endParaRPr lang="en-US" altLang="en-US" sz="3201" b="1" u="sng" dirty="0" smtClean="0"/>
          </a:p>
          <a:p>
            <a:pPr marL="571500" indent="-571500">
              <a:lnSpc>
                <a:spcPct val="80000"/>
              </a:lnSpc>
              <a:spcBef>
                <a:spcPct val="40000"/>
              </a:spcBef>
              <a:buSzPct val="130000"/>
              <a:buFont typeface="Arial" panose="020B0604020202020204" pitchFamily="34" charset="0"/>
              <a:buChar char="•"/>
              <a:defRPr/>
            </a:pPr>
            <a:r>
              <a:rPr lang="en-US" altLang="en-US" sz="3600" dirty="0" smtClean="0"/>
              <a:t>Indicated PTB &lt;35 weeks</a:t>
            </a:r>
          </a:p>
          <a:p>
            <a:pPr marL="571500" indent="-571500">
              <a:lnSpc>
                <a:spcPct val="80000"/>
              </a:lnSpc>
              <a:spcBef>
                <a:spcPct val="40000"/>
              </a:spcBef>
              <a:buSzPct val="130000"/>
              <a:buFont typeface="Arial" panose="020B0604020202020204" pitchFamily="34" charset="0"/>
              <a:buChar char="•"/>
              <a:defRPr/>
            </a:pPr>
            <a:r>
              <a:rPr lang="en-US" altLang="en-US" sz="3600" dirty="0" smtClean="0"/>
              <a:t>Abruption</a:t>
            </a:r>
          </a:p>
          <a:p>
            <a:pPr marL="571500" indent="-571500">
              <a:lnSpc>
                <a:spcPct val="80000"/>
              </a:lnSpc>
              <a:spcBef>
                <a:spcPct val="40000"/>
              </a:spcBef>
              <a:buSzPct val="130000"/>
              <a:buFont typeface="Arial" panose="020B0604020202020204" pitchFamily="34" charset="0"/>
              <a:buChar char="•"/>
              <a:defRPr/>
            </a:pPr>
            <a:r>
              <a:rPr lang="en-US" altLang="en-US" sz="3600" dirty="0" smtClean="0"/>
              <a:t>Fetal or neonatal death</a:t>
            </a:r>
          </a:p>
          <a:p>
            <a:pPr algn="r">
              <a:lnSpc>
                <a:spcPct val="80000"/>
              </a:lnSpc>
              <a:spcBef>
                <a:spcPct val="40000"/>
              </a:spcBef>
              <a:defRPr/>
            </a:pPr>
            <a:r>
              <a:rPr lang="en-US" altLang="en-US" sz="3201" i="1" dirty="0" smtClean="0"/>
              <a:t>*Centrally and blindly adjudicated</a:t>
            </a:r>
          </a:p>
          <a:p>
            <a:pPr marL="455712" indent="-455712">
              <a:lnSpc>
                <a:spcPct val="80000"/>
              </a:lnSpc>
              <a:spcBef>
                <a:spcPct val="40000"/>
              </a:spcBef>
              <a:defRPr/>
            </a:pPr>
            <a:endParaRPr lang="en-US" altLang="en-US" sz="3201" i="1" dirty="0"/>
          </a:p>
        </p:txBody>
      </p:sp>
    </p:spTree>
    <p:extLst>
      <p:ext uri="{BB962C8B-B14F-4D97-AF65-F5344CB8AC3E}">
        <p14:creationId xmlns:p14="http://schemas.microsoft.com/office/powerpoint/2010/main" val="18185997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74781" y="0"/>
            <a:ext cx="10397303" cy="652189"/>
          </a:xfrm>
          <a:prstGeom prst="rect">
            <a:avLst/>
          </a:prstGeom>
        </p:spPr>
        <p:txBody>
          <a:bodyPr/>
          <a:lstStyle>
            <a:lvl1pPr algn="l" defTabSz="914172" rtl="0" eaLnBrk="1" latinLnBrk="0" hangingPunct="1">
              <a:lnSpc>
                <a:spcPct val="100000"/>
              </a:lnSpc>
              <a:spcBef>
                <a:spcPct val="0"/>
              </a:spcBef>
              <a:buNone/>
              <a:defRPr lang="en-US" sz="3200" b="1" i="0" kern="1200" spc="67"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lgn="ctr"/>
            <a:r>
              <a:rPr lang="en-US" altLang="en-US" sz="4400" dirty="0" smtClean="0"/>
              <a:t>Preeclampsia with severe features*</a:t>
            </a:r>
          </a:p>
        </p:txBody>
      </p:sp>
      <p:sp>
        <p:nvSpPr>
          <p:cNvPr id="3" name="Rectangle 3">
            <a:extLst>
              <a:ext uri="{FF2B5EF4-FFF2-40B4-BE49-F238E27FC236}">
                <a16:creationId xmlns:a16="http://schemas.microsoft.com/office/drawing/2014/main" id="{0902E345-AA00-0941-8666-F5EF4C0EEB23}"/>
              </a:ext>
            </a:extLst>
          </p:cNvPr>
          <p:cNvSpPr txBox="1">
            <a:spLocks noChangeArrowheads="1"/>
          </p:cNvSpPr>
          <p:nvPr/>
        </p:nvSpPr>
        <p:spPr>
          <a:xfrm>
            <a:off x="2008844" y="1173983"/>
            <a:ext cx="9978393" cy="5283927"/>
          </a:xfrm>
          <a:prstGeom prst="rect">
            <a:avLst/>
          </a:prstGeom>
        </p:spPr>
        <p:txBody>
          <a:bodyPr/>
          <a:lstStyle>
            <a:lvl1pPr marL="0" indent="0" algn="l" defTabSz="914172" rtl="0" eaLnBrk="1" latinLnBrk="0" hangingPunct="1">
              <a:lnSpc>
                <a:spcPct val="90000"/>
              </a:lnSpc>
              <a:spcBef>
                <a:spcPts val="1000"/>
              </a:spcBef>
              <a:buFont typeface="Arial" panose="020B0604020202020204" pitchFamily="34" charset="0"/>
              <a:buNone/>
              <a:defRPr lang="en-US" sz="2133" b="1" i="0" kern="1200" spc="25" baseline="0" dirty="0" smtClean="0">
                <a:solidFill>
                  <a:schemeClr val="tx1"/>
                </a:solidFill>
                <a:effectLst/>
                <a:latin typeface="Arial" panose="020B0604020202020204" pitchFamily="34" charset="0"/>
                <a:ea typeface="+mn-ea"/>
                <a:cs typeface="Arial" panose="020B0604020202020204" pitchFamily="34" charset="0"/>
              </a:defRPr>
            </a:lvl1pPr>
            <a:lvl2pPr marL="685675" indent="-228589" algn="l" defTabSz="914172" rtl="0" eaLnBrk="1" latinLnBrk="0" hangingPunct="1">
              <a:lnSpc>
                <a:spcPct val="90000"/>
              </a:lnSpc>
              <a:spcBef>
                <a:spcPts val="500"/>
              </a:spcBef>
              <a:buFont typeface="Arial" panose="020B0604020202020204" pitchFamily="34" charset="0"/>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2pPr>
            <a:lvl3pPr marL="1142761" indent="-228589" algn="l" defTabSz="914172" rtl="0" eaLnBrk="1" latinLnBrk="0" hangingPunct="1">
              <a:lnSpc>
                <a:spcPct val="90000"/>
              </a:lnSpc>
              <a:spcBef>
                <a:spcPts val="500"/>
              </a:spcBef>
              <a:buFont typeface=".AppleSystemUIFont"/>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3pPr>
            <a:lvl4pPr marL="1599847" indent="-228589" algn="l" defTabSz="914172" rtl="0" eaLnBrk="1" latinLnBrk="0" hangingPunct="1">
              <a:lnSpc>
                <a:spcPct val="90000"/>
              </a:lnSpc>
              <a:spcBef>
                <a:spcPts val="500"/>
              </a:spcBef>
              <a:buFont typeface="Wingdings" pitchFamily="2" charset="2"/>
              <a:buChar char="§"/>
              <a:defRPr lang="en-US" sz="1600" b="0" i="0" kern="1200" spc="25" baseline="0" dirty="0" smtClean="0">
                <a:solidFill>
                  <a:schemeClr val="tx1"/>
                </a:solidFill>
                <a:effectLst/>
                <a:latin typeface="Arial" panose="020B0604020202020204" pitchFamily="34" charset="0"/>
                <a:ea typeface="+mn-ea"/>
                <a:cs typeface="Arial" panose="020B0604020202020204" pitchFamily="34" charset="0"/>
              </a:defRPr>
            </a:lvl4pPr>
            <a:lvl5pPr marL="1828344" indent="0" algn="l" defTabSz="914172" rtl="0" eaLnBrk="1" latinLnBrk="0" hangingPunct="1">
              <a:lnSpc>
                <a:spcPct val="90000"/>
              </a:lnSpc>
              <a:spcBef>
                <a:spcPts val="500"/>
              </a:spcBef>
              <a:buFont typeface="Arial" panose="020B0604020202020204" pitchFamily="34" charset="0"/>
              <a:buNone/>
              <a:defRPr lang="en-US" sz="1200" b="0" i="0" kern="1200" dirty="0">
                <a:solidFill>
                  <a:schemeClr val="tx1"/>
                </a:solidFill>
                <a:effectLst/>
                <a:latin typeface="Arial" panose="020B0604020202020204" pitchFamily="34" charset="0"/>
                <a:ea typeface="+mn-ea"/>
                <a:cs typeface="Arial" panose="020B0604020202020204" pitchFamily="34" charset="0"/>
              </a:defRPr>
            </a:lvl5pPr>
            <a:lvl6pPr marL="2513972"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8"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4"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0"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buSzPct val="130000"/>
              <a:buFont typeface="Arial" panose="020B0604020202020204" pitchFamily="34" charset="0"/>
              <a:buChar char="•"/>
              <a:defRPr/>
            </a:pPr>
            <a:r>
              <a:rPr lang="en-US" sz="3600" dirty="0" smtClean="0"/>
              <a:t>BP ≥160/110 + proteinuria OR</a:t>
            </a:r>
          </a:p>
          <a:p>
            <a:pPr marL="571500" indent="-571500">
              <a:buSzPct val="130000"/>
              <a:buFont typeface="Arial" panose="020B0604020202020204" pitchFamily="34" charset="0"/>
              <a:buChar char="•"/>
              <a:defRPr/>
            </a:pPr>
            <a:r>
              <a:rPr lang="en-US" sz="3600" dirty="0" smtClean="0"/>
              <a:t>Worsening HTN + any of:</a:t>
            </a:r>
          </a:p>
          <a:p>
            <a:pPr marL="1028823" lvl="1" indent="-457200">
              <a:buFont typeface="Arial" panose="020B0604020202020204" pitchFamily="34" charset="0"/>
              <a:buChar char="‒"/>
              <a:defRPr/>
            </a:pPr>
            <a:r>
              <a:rPr lang="en-US" sz="3201" b="1" dirty="0" smtClean="0"/>
              <a:t>Seizures or headaches/visual symptoms </a:t>
            </a:r>
          </a:p>
          <a:p>
            <a:pPr marL="1028823" lvl="1" indent="-457200">
              <a:buFont typeface="Arial" panose="020B0604020202020204" pitchFamily="34" charset="0"/>
              <a:buChar char="‒"/>
              <a:defRPr/>
            </a:pPr>
            <a:r>
              <a:rPr lang="en-US" sz="3201" b="1" dirty="0" smtClean="0"/>
              <a:t>Thrombocytopenia (platelets &lt;100K) </a:t>
            </a:r>
          </a:p>
          <a:p>
            <a:pPr marL="1028823" lvl="1" indent="-457200">
              <a:buFont typeface="Arial" panose="020B0604020202020204" pitchFamily="34" charset="0"/>
              <a:buChar char="‒"/>
              <a:defRPr/>
            </a:pPr>
            <a:r>
              <a:rPr lang="en-US" sz="3201" b="1" dirty="0" smtClean="0"/>
              <a:t>AKI (serum creatinine ≥1.2 mg/</a:t>
            </a:r>
            <a:r>
              <a:rPr lang="en-US" sz="3201" b="1" dirty="0" err="1" smtClean="0"/>
              <a:t>dL</a:t>
            </a:r>
            <a:r>
              <a:rPr lang="en-US" sz="3201" b="1" dirty="0" smtClean="0"/>
              <a:t>) </a:t>
            </a:r>
          </a:p>
          <a:p>
            <a:pPr marL="1028823" lvl="1" indent="-457200">
              <a:buFont typeface="Arial" panose="020B0604020202020204" pitchFamily="34" charset="0"/>
              <a:buChar char="‒"/>
              <a:defRPr/>
            </a:pPr>
            <a:r>
              <a:rPr lang="en-US" sz="3201" b="1" dirty="0" smtClean="0"/>
              <a:t>↑2-fold transaminases, HELLP or persistent RUQ pain</a:t>
            </a:r>
          </a:p>
          <a:p>
            <a:pPr marL="1028823" lvl="1" indent="-457200">
              <a:buFont typeface="Arial" panose="020B0604020202020204" pitchFamily="34" charset="0"/>
              <a:buChar char="‒"/>
              <a:defRPr/>
            </a:pPr>
            <a:r>
              <a:rPr lang="en-US" sz="3201" b="1" dirty="0" smtClean="0"/>
              <a:t>Pulmonary edema </a:t>
            </a:r>
          </a:p>
          <a:p>
            <a:pPr marL="571623" lvl="1" indent="0">
              <a:buFont typeface="Arial" panose="020B0604020202020204" pitchFamily="34" charset="0"/>
              <a:buNone/>
              <a:defRPr/>
            </a:pPr>
            <a:r>
              <a:rPr lang="en-US" sz="3201" b="1" i="1" dirty="0" smtClean="0"/>
              <a:t>* After 20 weeks gestation</a:t>
            </a:r>
            <a:endParaRPr lang="en-US" sz="3201" b="1" dirty="0"/>
          </a:p>
        </p:txBody>
      </p:sp>
    </p:spTree>
    <p:extLst>
      <p:ext uri="{BB962C8B-B14F-4D97-AF65-F5344CB8AC3E}">
        <p14:creationId xmlns:p14="http://schemas.microsoft.com/office/powerpoint/2010/main" val="41598167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699935" y="277848"/>
            <a:ext cx="8743950" cy="1143000"/>
          </a:xfrm>
          <a:prstGeom prst="rect">
            <a:avLst/>
          </a:prstGeom>
        </p:spPr>
        <p:txBody>
          <a:bodyPr/>
          <a:lstStyle>
            <a:lvl1pPr algn="l" defTabSz="914172" rtl="0" eaLnBrk="1" latinLnBrk="0" hangingPunct="1">
              <a:lnSpc>
                <a:spcPct val="100000"/>
              </a:lnSpc>
              <a:spcBef>
                <a:spcPct val="0"/>
              </a:spcBef>
              <a:buNone/>
              <a:defRPr lang="en-US" sz="3200" b="1" i="0" kern="1200" spc="67"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lgn="ctr"/>
            <a:r>
              <a:rPr lang="en-US" altLang="en-US" sz="5400" dirty="0" smtClean="0"/>
              <a:t>Safety Outcome</a:t>
            </a:r>
          </a:p>
        </p:txBody>
      </p:sp>
      <p:sp>
        <p:nvSpPr>
          <p:cNvPr id="3" name="Rectangle 3"/>
          <p:cNvSpPr txBox="1">
            <a:spLocks noChangeArrowheads="1"/>
          </p:cNvSpPr>
          <p:nvPr/>
        </p:nvSpPr>
        <p:spPr>
          <a:xfrm>
            <a:off x="2341343" y="2395811"/>
            <a:ext cx="9268915" cy="2909888"/>
          </a:xfrm>
          <a:prstGeom prst="rect">
            <a:avLst/>
          </a:prstGeom>
        </p:spPr>
        <p:txBody>
          <a:bodyPr/>
          <a:lstStyle>
            <a:lvl1pPr marL="0" indent="0" algn="l" defTabSz="914172" rtl="0" eaLnBrk="1" latinLnBrk="0" hangingPunct="1">
              <a:lnSpc>
                <a:spcPct val="90000"/>
              </a:lnSpc>
              <a:spcBef>
                <a:spcPts val="1000"/>
              </a:spcBef>
              <a:buFont typeface="Arial" panose="020B0604020202020204" pitchFamily="34" charset="0"/>
              <a:buNone/>
              <a:defRPr lang="en-US" sz="2133" b="1" i="0" kern="1200" spc="25" baseline="0" dirty="0" smtClean="0">
                <a:solidFill>
                  <a:schemeClr val="tx1"/>
                </a:solidFill>
                <a:effectLst/>
                <a:latin typeface="Arial" panose="020B0604020202020204" pitchFamily="34" charset="0"/>
                <a:ea typeface="+mn-ea"/>
                <a:cs typeface="Arial" panose="020B0604020202020204" pitchFamily="34" charset="0"/>
              </a:defRPr>
            </a:lvl1pPr>
            <a:lvl2pPr marL="685675" indent="-228589" algn="l" defTabSz="914172" rtl="0" eaLnBrk="1" latinLnBrk="0" hangingPunct="1">
              <a:lnSpc>
                <a:spcPct val="90000"/>
              </a:lnSpc>
              <a:spcBef>
                <a:spcPts val="500"/>
              </a:spcBef>
              <a:buFont typeface="Arial" panose="020B0604020202020204" pitchFamily="34" charset="0"/>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2pPr>
            <a:lvl3pPr marL="1142761" indent="-228589" algn="l" defTabSz="914172" rtl="0" eaLnBrk="1" latinLnBrk="0" hangingPunct="1">
              <a:lnSpc>
                <a:spcPct val="90000"/>
              </a:lnSpc>
              <a:spcBef>
                <a:spcPts val="500"/>
              </a:spcBef>
              <a:buFont typeface=".AppleSystemUIFont"/>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3pPr>
            <a:lvl4pPr marL="1599847" indent="-228589" algn="l" defTabSz="914172" rtl="0" eaLnBrk="1" latinLnBrk="0" hangingPunct="1">
              <a:lnSpc>
                <a:spcPct val="90000"/>
              </a:lnSpc>
              <a:spcBef>
                <a:spcPts val="500"/>
              </a:spcBef>
              <a:buFont typeface="Wingdings" pitchFamily="2" charset="2"/>
              <a:buChar char="§"/>
              <a:defRPr lang="en-US" sz="1600" b="0" i="0" kern="1200" spc="25" baseline="0" dirty="0" smtClean="0">
                <a:solidFill>
                  <a:schemeClr val="tx1"/>
                </a:solidFill>
                <a:effectLst/>
                <a:latin typeface="Arial" panose="020B0604020202020204" pitchFamily="34" charset="0"/>
                <a:ea typeface="+mn-ea"/>
                <a:cs typeface="Arial" panose="020B0604020202020204" pitchFamily="34" charset="0"/>
              </a:defRPr>
            </a:lvl4pPr>
            <a:lvl5pPr marL="1828344" indent="0" algn="l" defTabSz="914172" rtl="0" eaLnBrk="1" latinLnBrk="0" hangingPunct="1">
              <a:lnSpc>
                <a:spcPct val="90000"/>
              </a:lnSpc>
              <a:spcBef>
                <a:spcPts val="500"/>
              </a:spcBef>
              <a:buFont typeface="Arial" panose="020B0604020202020204" pitchFamily="34" charset="0"/>
              <a:buNone/>
              <a:defRPr lang="en-US" sz="1200" b="0" i="0" kern="1200" dirty="0">
                <a:solidFill>
                  <a:schemeClr val="tx1"/>
                </a:solidFill>
                <a:effectLst/>
                <a:latin typeface="Arial" panose="020B0604020202020204" pitchFamily="34" charset="0"/>
                <a:ea typeface="+mn-ea"/>
                <a:cs typeface="Arial" panose="020B0604020202020204" pitchFamily="34" charset="0"/>
              </a:defRPr>
            </a:lvl5pPr>
            <a:lvl6pPr marL="2513972"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8"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4"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0"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lnSpc>
                <a:spcPct val="120000"/>
              </a:lnSpc>
              <a:spcBef>
                <a:spcPct val="40000"/>
              </a:spcBef>
              <a:buSzPct val="130000"/>
              <a:buFont typeface="Arial" panose="020B0604020202020204" pitchFamily="34" charset="0"/>
              <a:buChar char="•"/>
            </a:pPr>
            <a:r>
              <a:rPr lang="en-US" altLang="en-US" sz="4000" dirty="0" smtClean="0"/>
              <a:t>SGA  (small for gestational age)</a:t>
            </a:r>
          </a:p>
          <a:p>
            <a:pPr>
              <a:lnSpc>
                <a:spcPct val="120000"/>
              </a:lnSpc>
              <a:spcBef>
                <a:spcPct val="40000"/>
              </a:spcBef>
            </a:pPr>
            <a:r>
              <a:rPr lang="en-US" altLang="en-US" sz="4000" dirty="0" smtClean="0"/>
              <a:t>			&lt;10</a:t>
            </a:r>
            <a:r>
              <a:rPr lang="en-US" altLang="en-US" sz="4000" baseline="30000" dirty="0" smtClean="0"/>
              <a:t>th</a:t>
            </a:r>
            <a:r>
              <a:rPr lang="en-US" altLang="en-US" sz="4000" dirty="0" smtClean="0"/>
              <a:t> percentile </a:t>
            </a:r>
          </a:p>
          <a:p>
            <a:pPr lvl="1">
              <a:lnSpc>
                <a:spcPct val="120000"/>
              </a:lnSpc>
              <a:spcBef>
                <a:spcPct val="40000"/>
              </a:spcBef>
              <a:buFont typeface="Arial" panose="020B0604020202020204" pitchFamily="34" charset="0"/>
              <a:buNone/>
            </a:pPr>
            <a:r>
              <a:rPr lang="en-US" altLang="en-US" sz="3600" dirty="0" smtClean="0"/>
              <a:t>		 		</a:t>
            </a:r>
            <a:r>
              <a:rPr lang="en-US" altLang="en-US" sz="4000" dirty="0" smtClean="0"/>
              <a:t>&lt;</a:t>
            </a:r>
            <a:r>
              <a:rPr lang="en-US" altLang="en-US" sz="4000" b="1" dirty="0" smtClean="0"/>
              <a:t>5</a:t>
            </a:r>
            <a:r>
              <a:rPr lang="en-US" altLang="en-US" sz="4000" b="1" baseline="30000" dirty="0" smtClean="0"/>
              <a:t>th</a:t>
            </a:r>
            <a:r>
              <a:rPr lang="en-US" altLang="en-US" sz="4000" b="1" dirty="0" smtClean="0"/>
              <a:t> percentile</a:t>
            </a:r>
            <a:endParaRPr lang="en-US" altLang="en-US" sz="4000" b="1" dirty="0"/>
          </a:p>
        </p:txBody>
      </p:sp>
    </p:spTree>
    <p:extLst>
      <p:ext uri="{BB962C8B-B14F-4D97-AF65-F5344CB8AC3E}">
        <p14:creationId xmlns:p14="http://schemas.microsoft.com/office/powerpoint/2010/main" val="401754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b="29616"/>
          <a:stretch>
            <a:fillRect/>
          </a:stretch>
        </p:blipFill>
        <p:spPr bwMode="auto">
          <a:xfrm>
            <a:off x="1610872" y="80828"/>
            <a:ext cx="8937625" cy="5191125"/>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6809457" y="5467120"/>
            <a:ext cx="514350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462" tIns="54744" rIns="109462" bIns="54744">
            <a:spAutoFit/>
          </a:bodyPr>
          <a:lstStyle/>
          <a:p>
            <a:pPr algn="r" defTabSz="1095009" eaLnBrk="1" hangingPunct="1">
              <a:defRPr/>
            </a:pPr>
            <a:r>
              <a:rPr lang="en-US" sz="1400" dirty="0">
                <a:solidFill>
                  <a:srgbClr val="FFFFFF"/>
                </a:solidFill>
                <a:latin typeface="Arial" panose="020B0604020202020204" pitchFamily="34" charset="0"/>
                <a:cs typeface="Arial" panose="020B0604020202020204" pitchFamily="34" charset="0"/>
              </a:rPr>
              <a:t>Whelton PK, et al. </a:t>
            </a:r>
            <a:r>
              <a:rPr lang="en-US" sz="1400" i="1" dirty="0">
                <a:solidFill>
                  <a:srgbClr val="FFFFFF"/>
                </a:solidFill>
                <a:latin typeface="Arial" panose="020B0604020202020204" pitchFamily="34" charset="0"/>
                <a:cs typeface="Arial" panose="020B0604020202020204" pitchFamily="34" charset="0"/>
              </a:rPr>
              <a:t>J Am </a:t>
            </a:r>
            <a:r>
              <a:rPr lang="en-US" sz="1400" i="1" dirty="0" err="1">
                <a:solidFill>
                  <a:srgbClr val="FFFFFF"/>
                </a:solidFill>
                <a:latin typeface="Arial" panose="020B0604020202020204" pitchFamily="34" charset="0"/>
                <a:cs typeface="Arial" panose="020B0604020202020204" pitchFamily="34" charset="0"/>
              </a:rPr>
              <a:t>Coll</a:t>
            </a:r>
            <a:r>
              <a:rPr lang="en-US" sz="1400" i="1" dirty="0">
                <a:solidFill>
                  <a:srgbClr val="FFFFFF"/>
                </a:solidFill>
                <a:latin typeface="Arial" panose="020B0604020202020204" pitchFamily="34" charset="0"/>
                <a:cs typeface="Arial" panose="020B0604020202020204" pitchFamily="34" charset="0"/>
              </a:rPr>
              <a:t> Cardiol</a:t>
            </a:r>
            <a:r>
              <a:rPr lang="en-US" sz="1400" dirty="0">
                <a:solidFill>
                  <a:srgbClr val="FFFFFF"/>
                </a:solidFill>
                <a:latin typeface="Arial" panose="020B0604020202020204" pitchFamily="34" charset="0"/>
                <a:cs typeface="Arial" panose="020B0604020202020204" pitchFamily="34" charset="0"/>
              </a:rPr>
              <a:t>. 2018;71(19):e127-e248. </a:t>
            </a:r>
          </a:p>
          <a:p>
            <a:pPr algn="r" defTabSz="1095009" eaLnBrk="1" hangingPunct="1">
              <a:defRPr/>
            </a:pPr>
            <a:r>
              <a:rPr lang="en-US" sz="1400" dirty="0">
                <a:solidFill>
                  <a:srgbClr val="FFFFFF"/>
                </a:solidFill>
                <a:latin typeface="Arial" panose="020B0604020202020204" pitchFamily="34" charset="0"/>
                <a:cs typeface="Arial" panose="020B0604020202020204" pitchFamily="34" charset="0"/>
              </a:rPr>
              <a:t>Whelton PK, et al. </a:t>
            </a:r>
            <a:r>
              <a:rPr lang="en-US" sz="1400" i="1" dirty="0">
                <a:solidFill>
                  <a:srgbClr val="FFFFFF"/>
                </a:solidFill>
                <a:latin typeface="Arial" panose="020B0604020202020204" pitchFamily="34" charset="0"/>
                <a:cs typeface="Arial" panose="020B0604020202020204" pitchFamily="34" charset="0"/>
              </a:rPr>
              <a:t>Hypertension</a:t>
            </a:r>
            <a:r>
              <a:rPr lang="en-US" sz="1400" dirty="0">
                <a:solidFill>
                  <a:srgbClr val="FFFFFF"/>
                </a:solidFill>
                <a:latin typeface="Arial" panose="020B0604020202020204" pitchFamily="34" charset="0"/>
                <a:cs typeface="Arial" panose="020B0604020202020204" pitchFamily="34" charset="0"/>
              </a:rPr>
              <a:t>. 2018;71(6):e13-e115. </a:t>
            </a:r>
          </a:p>
        </p:txBody>
      </p:sp>
    </p:spTree>
    <p:extLst>
      <p:ext uri="{BB962C8B-B14F-4D97-AF65-F5344CB8AC3E}">
        <p14:creationId xmlns:p14="http://schemas.microsoft.com/office/powerpoint/2010/main" val="34565115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154292" y="200025"/>
            <a:ext cx="8743950" cy="1143000"/>
          </a:xfrm>
          <a:prstGeom prst="rect">
            <a:avLst/>
          </a:prstGeom>
        </p:spPr>
        <p:txBody>
          <a:bodyPr/>
          <a:lstStyle>
            <a:lvl1pPr algn="l" defTabSz="914172" rtl="0" eaLnBrk="1" latinLnBrk="0" hangingPunct="1">
              <a:lnSpc>
                <a:spcPct val="100000"/>
              </a:lnSpc>
              <a:spcBef>
                <a:spcPct val="0"/>
              </a:spcBef>
              <a:buNone/>
              <a:defRPr lang="en-US" sz="3200" b="1" i="0" kern="1200" spc="67"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lgn="ctr"/>
            <a:r>
              <a:rPr lang="en-US" altLang="en-US" sz="5400" dirty="0" smtClean="0"/>
              <a:t>2º Outcomes</a:t>
            </a:r>
          </a:p>
        </p:txBody>
      </p:sp>
      <p:sp>
        <p:nvSpPr>
          <p:cNvPr id="3" name="Rectangle 3"/>
          <p:cNvSpPr txBox="1">
            <a:spLocks noChangeArrowheads="1"/>
          </p:cNvSpPr>
          <p:nvPr/>
        </p:nvSpPr>
        <p:spPr>
          <a:xfrm>
            <a:off x="2762304" y="1343025"/>
            <a:ext cx="7527925" cy="5076825"/>
          </a:xfrm>
          <a:prstGeom prst="rect">
            <a:avLst/>
          </a:prstGeom>
        </p:spPr>
        <p:txBody>
          <a:bodyPr/>
          <a:lstStyle>
            <a:lvl1pPr marL="0" indent="0" algn="l" defTabSz="914172" rtl="0" eaLnBrk="1" latinLnBrk="0" hangingPunct="1">
              <a:lnSpc>
                <a:spcPct val="90000"/>
              </a:lnSpc>
              <a:spcBef>
                <a:spcPts val="1000"/>
              </a:spcBef>
              <a:buFont typeface="Arial" panose="020B0604020202020204" pitchFamily="34" charset="0"/>
              <a:buNone/>
              <a:defRPr lang="en-US" sz="2133" b="1" i="0" kern="1200" spc="25" baseline="0" dirty="0" smtClean="0">
                <a:solidFill>
                  <a:schemeClr val="tx1"/>
                </a:solidFill>
                <a:effectLst/>
                <a:latin typeface="Arial" panose="020B0604020202020204" pitchFamily="34" charset="0"/>
                <a:ea typeface="+mn-ea"/>
                <a:cs typeface="Arial" panose="020B0604020202020204" pitchFamily="34" charset="0"/>
              </a:defRPr>
            </a:lvl1pPr>
            <a:lvl2pPr marL="685675" indent="-228589" algn="l" defTabSz="914172" rtl="0" eaLnBrk="1" latinLnBrk="0" hangingPunct="1">
              <a:lnSpc>
                <a:spcPct val="90000"/>
              </a:lnSpc>
              <a:spcBef>
                <a:spcPts val="500"/>
              </a:spcBef>
              <a:buFont typeface="Arial" panose="020B0604020202020204" pitchFamily="34" charset="0"/>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2pPr>
            <a:lvl3pPr marL="1142761" indent="-228589" algn="l" defTabSz="914172" rtl="0" eaLnBrk="1" latinLnBrk="0" hangingPunct="1">
              <a:lnSpc>
                <a:spcPct val="90000"/>
              </a:lnSpc>
              <a:spcBef>
                <a:spcPts val="500"/>
              </a:spcBef>
              <a:buFont typeface=".AppleSystemUIFont"/>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3pPr>
            <a:lvl4pPr marL="1599847" indent="-228589" algn="l" defTabSz="914172" rtl="0" eaLnBrk="1" latinLnBrk="0" hangingPunct="1">
              <a:lnSpc>
                <a:spcPct val="90000"/>
              </a:lnSpc>
              <a:spcBef>
                <a:spcPts val="500"/>
              </a:spcBef>
              <a:buFont typeface="Wingdings" pitchFamily="2" charset="2"/>
              <a:buChar char="§"/>
              <a:defRPr lang="en-US" sz="1600" b="0" i="0" kern="1200" spc="25" baseline="0" dirty="0" smtClean="0">
                <a:solidFill>
                  <a:schemeClr val="tx1"/>
                </a:solidFill>
                <a:effectLst/>
                <a:latin typeface="Arial" panose="020B0604020202020204" pitchFamily="34" charset="0"/>
                <a:ea typeface="+mn-ea"/>
                <a:cs typeface="Arial" panose="020B0604020202020204" pitchFamily="34" charset="0"/>
              </a:defRPr>
            </a:lvl4pPr>
            <a:lvl5pPr marL="1828344" indent="0" algn="l" defTabSz="914172" rtl="0" eaLnBrk="1" latinLnBrk="0" hangingPunct="1">
              <a:lnSpc>
                <a:spcPct val="90000"/>
              </a:lnSpc>
              <a:spcBef>
                <a:spcPts val="500"/>
              </a:spcBef>
              <a:buFont typeface="Arial" panose="020B0604020202020204" pitchFamily="34" charset="0"/>
              <a:buNone/>
              <a:defRPr lang="en-US" sz="1200" b="0" i="0" kern="1200" dirty="0">
                <a:solidFill>
                  <a:schemeClr val="tx1"/>
                </a:solidFill>
                <a:effectLst/>
                <a:latin typeface="Arial" panose="020B0604020202020204" pitchFamily="34" charset="0"/>
                <a:ea typeface="+mn-ea"/>
                <a:cs typeface="Arial" panose="020B0604020202020204" pitchFamily="34" charset="0"/>
              </a:defRPr>
            </a:lvl5pPr>
            <a:lvl6pPr marL="2513972"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8"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4"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0"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spcBef>
                <a:spcPts val="1200"/>
              </a:spcBef>
              <a:buSzPct val="130000"/>
              <a:buFont typeface="Arial" panose="020B0604020202020204" pitchFamily="34" charset="0"/>
              <a:buChar char="•"/>
            </a:pPr>
            <a:r>
              <a:rPr lang="en-US" altLang="en-US" sz="4000" dirty="0" smtClean="0"/>
              <a:t>Maternal CV complications</a:t>
            </a:r>
          </a:p>
          <a:p>
            <a:pPr lvl="1">
              <a:spcBef>
                <a:spcPts val="1200"/>
              </a:spcBef>
              <a:buSzPct val="130000"/>
            </a:pPr>
            <a:r>
              <a:rPr lang="en-US" altLang="en-US" sz="3600" dirty="0" smtClean="0"/>
              <a:t> </a:t>
            </a:r>
            <a:r>
              <a:rPr lang="en-US" altLang="en-US" sz="3600" b="1" dirty="0" smtClean="0"/>
              <a:t>Death or ICU admission</a:t>
            </a:r>
          </a:p>
          <a:p>
            <a:pPr lvl="1">
              <a:spcBef>
                <a:spcPts val="1200"/>
              </a:spcBef>
              <a:buSzPct val="130000"/>
            </a:pPr>
            <a:r>
              <a:rPr lang="en-US" altLang="en-US" sz="3600" b="1" dirty="0" smtClean="0"/>
              <a:t> Stroke/Encephalopathy</a:t>
            </a:r>
          </a:p>
          <a:p>
            <a:pPr lvl="1">
              <a:spcBef>
                <a:spcPts val="1200"/>
              </a:spcBef>
              <a:buSzPct val="130000"/>
            </a:pPr>
            <a:r>
              <a:rPr lang="en-US" altLang="en-US" sz="3600" b="1" dirty="0" smtClean="0"/>
              <a:t> CHF/Pulmonary edema</a:t>
            </a:r>
          </a:p>
          <a:p>
            <a:pPr lvl="1">
              <a:spcBef>
                <a:spcPts val="1200"/>
              </a:spcBef>
              <a:buSzPct val="130000"/>
            </a:pPr>
            <a:r>
              <a:rPr lang="en-US" altLang="en-US" sz="3600" b="1" dirty="0" smtClean="0"/>
              <a:t> MI</a:t>
            </a:r>
          </a:p>
          <a:p>
            <a:pPr lvl="1">
              <a:spcBef>
                <a:spcPts val="1200"/>
              </a:spcBef>
              <a:buSzPct val="130000"/>
            </a:pPr>
            <a:r>
              <a:rPr lang="en-US" altLang="en-US" sz="3600" b="1" dirty="0" smtClean="0"/>
              <a:t> AKI</a:t>
            </a:r>
          </a:p>
          <a:p>
            <a:pPr marL="571500" indent="-571500">
              <a:spcBef>
                <a:spcPts val="1200"/>
              </a:spcBef>
              <a:buSzPct val="130000"/>
              <a:buFont typeface="Arial" panose="020B0604020202020204" pitchFamily="34" charset="0"/>
              <a:buChar char="•"/>
            </a:pPr>
            <a:r>
              <a:rPr lang="en-US" altLang="en-US" sz="4000" dirty="0" smtClean="0"/>
              <a:t>Preeclampsia</a:t>
            </a:r>
            <a:endParaRPr lang="en-US" altLang="en-US" sz="4000" dirty="0"/>
          </a:p>
        </p:txBody>
      </p:sp>
    </p:spTree>
    <p:extLst>
      <p:ext uri="{BB962C8B-B14F-4D97-AF65-F5344CB8AC3E}">
        <p14:creationId xmlns:p14="http://schemas.microsoft.com/office/powerpoint/2010/main" val="32269556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49105" y="0"/>
            <a:ext cx="8743950" cy="1143000"/>
          </a:xfrm>
          <a:prstGeom prst="rect">
            <a:avLst/>
          </a:prstGeom>
        </p:spPr>
        <p:txBody>
          <a:bodyPr/>
          <a:lstStyle>
            <a:lvl1pPr algn="l" defTabSz="914172" rtl="0" eaLnBrk="1" latinLnBrk="0" hangingPunct="1">
              <a:lnSpc>
                <a:spcPct val="100000"/>
              </a:lnSpc>
              <a:spcBef>
                <a:spcPct val="0"/>
              </a:spcBef>
              <a:buNone/>
              <a:defRPr lang="en-US" sz="3200" b="1" i="0" kern="1200" spc="67"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lgn="ctr"/>
            <a:r>
              <a:rPr lang="en-US" altLang="en-US" sz="5400" dirty="0" smtClean="0"/>
              <a:t>2º Outcomes</a:t>
            </a:r>
          </a:p>
        </p:txBody>
      </p:sp>
      <p:sp>
        <p:nvSpPr>
          <p:cNvPr id="3" name="Rectangle 3"/>
          <p:cNvSpPr txBox="1">
            <a:spLocks noChangeArrowheads="1"/>
          </p:cNvSpPr>
          <p:nvPr/>
        </p:nvSpPr>
        <p:spPr>
          <a:xfrm>
            <a:off x="2360230" y="1300983"/>
            <a:ext cx="8632825" cy="5076825"/>
          </a:xfrm>
          <a:prstGeom prst="rect">
            <a:avLst/>
          </a:prstGeom>
        </p:spPr>
        <p:txBody>
          <a:bodyPr/>
          <a:lstStyle>
            <a:lvl1pPr marL="0" indent="0" algn="l" defTabSz="914172" rtl="0" eaLnBrk="1" latinLnBrk="0" hangingPunct="1">
              <a:lnSpc>
                <a:spcPct val="90000"/>
              </a:lnSpc>
              <a:spcBef>
                <a:spcPts val="1000"/>
              </a:spcBef>
              <a:buFont typeface="Arial" panose="020B0604020202020204" pitchFamily="34" charset="0"/>
              <a:buNone/>
              <a:defRPr lang="en-US" sz="2133" b="1" i="0" kern="1200" spc="25" baseline="0" dirty="0" smtClean="0">
                <a:solidFill>
                  <a:schemeClr val="tx1"/>
                </a:solidFill>
                <a:effectLst/>
                <a:latin typeface="Arial" panose="020B0604020202020204" pitchFamily="34" charset="0"/>
                <a:ea typeface="+mn-ea"/>
                <a:cs typeface="Arial" panose="020B0604020202020204" pitchFamily="34" charset="0"/>
              </a:defRPr>
            </a:lvl1pPr>
            <a:lvl2pPr marL="685675" indent="-228589" algn="l" defTabSz="914172" rtl="0" eaLnBrk="1" latinLnBrk="0" hangingPunct="1">
              <a:lnSpc>
                <a:spcPct val="90000"/>
              </a:lnSpc>
              <a:spcBef>
                <a:spcPts val="500"/>
              </a:spcBef>
              <a:buFont typeface="Arial" panose="020B0604020202020204" pitchFamily="34" charset="0"/>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2pPr>
            <a:lvl3pPr marL="1142761" indent="-228589" algn="l" defTabSz="914172" rtl="0" eaLnBrk="1" latinLnBrk="0" hangingPunct="1">
              <a:lnSpc>
                <a:spcPct val="90000"/>
              </a:lnSpc>
              <a:spcBef>
                <a:spcPts val="500"/>
              </a:spcBef>
              <a:buFont typeface=".AppleSystemUIFont"/>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3pPr>
            <a:lvl4pPr marL="1599847" indent="-228589" algn="l" defTabSz="914172" rtl="0" eaLnBrk="1" latinLnBrk="0" hangingPunct="1">
              <a:lnSpc>
                <a:spcPct val="90000"/>
              </a:lnSpc>
              <a:spcBef>
                <a:spcPts val="500"/>
              </a:spcBef>
              <a:buFont typeface="Wingdings" pitchFamily="2" charset="2"/>
              <a:buChar char="§"/>
              <a:defRPr lang="en-US" sz="1600" b="0" i="0" kern="1200" spc="25" baseline="0" dirty="0" smtClean="0">
                <a:solidFill>
                  <a:schemeClr val="tx1"/>
                </a:solidFill>
                <a:effectLst/>
                <a:latin typeface="Arial" panose="020B0604020202020204" pitchFamily="34" charset="0"/>
                <a:ea typeface="+mn-ea"/>
                <a:cs typeface="Arial" panose="020B0604020202020204" pitchFamily="34" charset="0"/>
              </a:defRPr>
            </a:lvl4pPr>
            <a:lvl5pPr marL="1828344" indent="0" algn="l" defTabSz="914172" rtl="0" eaLnBrk="1" latinLnBrk="0" hangingPunct="1">
              <a:lnSpc>
                <a:spcPct val="90000"/>
              </a:lnSpc>
              <a:spcBef>
                <a:spcPts val="500"/>
              </a:spcBef>
              <a:buFont typeface="Arial" panose="020B0604020202020204" pitchFamily="34" charset="0"/>
              <a:buNone/>
              <a:defRPr lang="en-US" sz="1200" b="0" i="0" kern="1200" dirty="0">
                <a:solidFill>
                  <a:schemeClr val="tx1"/>
                </a:solidFill>
                <a:effectLst/>
                <a:latin typeface="Arial" panose="020B0604020202020204" pitchFamily="34" charset="0"/>
                <a:ea typeface="+mn-ea"/>
                <a:cs typeface="Arial" panose="020B0604020202020204" pitchFamily="34" charset="0"/>
              </a:defRPr>
            </a:lvl5pPr>
            <a:lvl6pPr marL="2513972"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8"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4"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0"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spcBef>
                <a:spcPts val="1200"/>
              </a:spcBef>
              <a:buSzPct val="130000"/>
              <a:buFont typeface="Arial" panose="020B0604020202020204" pitchFamily="34" charset="0"/>
              <a:buChar char="•"/>
            </a:pPr>
            <a:r>
              <a:rPr lang="en-US" altLang="en-US" sz="4000" dirty="0" smtClean="0"/>
              <a:t>Preterm birth</a:t>
            </a:r>
            <a:endParaRPr lang="en-US" altLang="en-US" sz="1200" dirty="0" smtClean="0"/>
          </a:p>
          <a:p>
            <a:pPr marL="571500" indent="-571500">
              <a:spcBef>
                <a:spcPts val="1200"/>
              </a:spcBef>
              <a:buSzPct val="130000"/>
              <a:buFont typeface="Arial" panose="020B0604020202020204" pitchFamily="34" charset="0"/>
              <a:buChar char="•"/>
            </a:pPr>
            <a:r>
              <a:rPr lang="en-US" altLang="en-US" sz="4000" dirty="0" smtClean="0"/>
              <a:t>Serious neonatal morbidities</a:t>
            </a:r>
          </a:p>
          <a:p>
            <a:pPr lvl="1">
              <a:spcBef>
                <a:spcPts val="1200"/>
              </a:spcBef>
              <a:buSzPct val="130000"/>
            </a:pPr>
            <a:r>
              <a:rPr lang="en-US" altLang="en-US" sz="3200" b="1" dirty="0" smtClean="0"/>
              <a:t>Bronchopulmonary dysplasia</a:t>
            </a:r>
          </a:p>
          <a:p>
            <a:pPr lvl="1">
              <a:spcBef>
                <a:spcPts val="1200"/>
              </a:spcBef>
              <a:buSzPct val="130000"/>
            </a:pPr>
            <a:r>
              <a:rPr lang="en-US" altLang="en-US" sz="3200" b="1" dirty="0" smtClean="0"/>
              <a:t>Retinopathy of prematurity</a:t>
            </a:r>
          </a:p>
          <a:p>
            <a:pPr lvl="1">
              <a:spcBef>
                <a:spcPts val="1200"/>
              </a:spcBef>
              <a:buSzPct val="130000"/>
            </a:pPr>
            <a:r>
              <a:rPr lang="en-US" altLang="en-US" sz="3200" b="1" dirty="0" smtClean="0"/>
              <a:t>Necrotizing </a:t>
            </a:r>
            <a:r>
              <a:rPr lang="en-US" altLang="en-US" sz="3200" b="1" dirty="0" err="1" smtClean="0"/>
              <a:t>enterocolitis</a:t>
            </a:r>
            <a:endParaRPr lang="en-US" altLang="en-US" sz="3200" b="1" dirty="0" smtClean="0"/>
          </a:p>
          <a:p>
            <a:pPr lvl="1">
              <a:spcBef>
                <a:spcPts val="1200"/>
              </a:spcBef>
              <a:buSzPct val="130000"/>
            </a:pPr>
            <a:r>
              <a:rPr lang="en-US" altLang="en-US" sz="3200" b="1" dirty="0" smtClean="0"/>
              <a:t>Intraventricular hemorrhage grade III/IV</a:t>
            </a:r>
            <a:endParaRPr lang="en-US" altLang="en-US" sz="4400" b="1" dirty="0"/>
          </a:p>
        </p:txBody>
      </p:sp>
    </p:spTree>
    <p:extLst>
      <p:ext uri="{BB962C8B-B14F-4D97-AF65-F5344CB8AC3E}">
        <p14:creationId xmlns:p14="http://schemas.microsoft.com/office/powerpoint/2010/main" val="42669491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617912" y="73025"/>
            <a:ext cx="9385300" cy="1143000"/>
          </a:xfrm>
          <a:prstGeom prst="rect">
            <a:avLst/>
          </a:prstGeom>
        </p:spPr>
        <p:txBody>
          <a:bodyPr/>
          <a:lstStyle>
            <a:lvl1pPr algn="l" defTabSz="914172" rtl="0" eaLnBrk="1" latinLnBrk="0" hangingPunct="1">
              <a:lnSpc>
                <a:spcPct val="100000"/>
              </a:lnSpc>
              <a:spcBef>
                <a:spcPct val="0"/>
              </a:spcBef>
              <a:buNone/>
              <a:defRPr lang="en-US" sz="3200" b="1" i="0" kern="1200" spc="67"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lgn="ctr"/>
            <a:r>
              <a:rPr lang="en-US" altLang="en-US" sz="4800" dirty="0" smtClean="0"/>
              <a:t>Sample Size &amp; Analysis</a:t>
            </a:r>
          </a:p>
        </p:txBody>
      </p:sp>
      <p:sp>
        <p:nvSpPr>
          <p:cNvPr id="3" name="Rectangle 3">
            <a:extLst>
              <a:ext uri="{FF2B5EF4-FFF2-40B4-BE49-F238E27FC236}">
                <a16:creationId xmlns:a16="http://schemas.microsoft.com/office/drawing/2014/main" id="{96536FA6-D284-7144-A6D9-CB740249F7F1}"/>
              </a:ext>
            </a:extLst>
          </p:cNvPr>
          <p:cNvSpPr txBox="1">
            <a:spLocks noChangeArrowheads="1"/>
          </p:cNvSpPr>
          <p:nvPr/>
        </p:nvSpPr>
        <p:spPr>
          <a:xfrm>
            <a:off x="1630612" y="1216025"/>
            <a:ext cx="10561388" cy="4914900"/>
          </a:xfrm>
          <a:prstGeom prst="rect">
            <a:avLst/>
          </a:prstGeom>
        </p:spPr>
        <p:txBody>
          <a:bodyPr/>
          <a:lstStyle>
            <a:lvl1pPr marL="0" indent="0" algn="l" defTabSz="914172" rtl="0" eaLnBrk="1" latinLnBrk="0" hangingPunct="1">
              <a:lnSpc>
                <a:spcPct val="90000"/>
              </a:lnSpc>
              <a:spcBef>
                <a:spcPts val="1000"/>
              </a:spcBef>
              <a:buFont typeface="Arial" panose="020B0604020202020204" pitchFamily="34" charset="0"/>
              <a:buNone/>
              <a:defRPr lang="en-US" sz="2133" b="1" i="0" kern="1200" spc="25" baseline="0" dirty="0" smtClean="0">
                <a:solidFill>
                  <a:schemeClr val="tx1"/>
                </a:solidFill>
                <a:effectLst/>
                <a:latin typeface="Arial" panose="020B0604020202020204" pitchFamily="34" charset="0"/>
                <a:ea typeface="+mn-ea"/>
                <a:cs typeface="Arial" panose="020B0604020202020204" pitchFamily="34" charset="0"/>
              </a:defRPr>
            </a:lvl1pPr>
            <a:lvl2pPr marL="685675" indent="-228589" algn="l" defTabSz="914172" rtl="0" eaLnBrk="1" latinLnBrk="0" hangingPunct="1">
              <a:lnSpc>
                <a:spcPct val="90000"/>
              </a:lnSpc>
              <a:spcBef>
                <a:spcPts val="500"/>
              </a:spcBef>
              <a:buFont typeface="Arial" panose="020B0604020202020204" pitchFamily="34" charset="0"/>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2pPr>
            <a:lvl3pPr marL="1142761" indent="-228589" algn="l" defTabSz="914172" rtl="0" eaLnBrk="1" latinLnBrk="0" hangingPunct="1">
              <a:lnSpc>
                <a:spcPct val="90000"/>
              </a:lnSpc>
              <a:spcBef>
                <a:spcPts val="500"/>
              </a:spcBef>
              <a:buFont typeface=".AppleSystemUIFont"/>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3pPr>
            <a:lvl4pPr marL="1599847" indent="-228589" algn="l" defTabSz="914172" rtl="0" eaLnBrk="1" latinLnBrk="0" hangingPunct="1">
              <a:lnSpc>
                <a:spcPct val="90000"/>
              </a:lnSpc>
              <a:spcBef>
                <a:spcPts val="500"/>
              </a:spcBef>
              <a:buFont typeface="Wingdings" pitchFamily="2" charset="2"/>
              <a:buChar char="§"/>
              <a:defRPr lang="en-US" sz="1600" b="0" i="0" kern="1200" spc="25" baseline="0" dirty="0" smtClean="0">
                <a:solidFill>
                  <a:schemeClr val="tx1"/>
                </a:solidFill>
                <a:effectLst/>
                <a:latin typeface="Arial" panose="020B0604020202020204" pitchFamily="34" charset="0"/>
                <a:ea typeface="+mn-ea"/>
                <a:cs typeface="Arial" panose="020B0604020202020204" pitchFamily="34" charset="0"/>
              </a:defRPr>
            </a:lvl4pPr>
            <a:lvl5pPr marL="1828344" indent="0" algn="l" defTabSz="914172" rtl="0" eaLnBrk="1" latinLnBrk="0" hangingPunct="1">
              <a:lnSpc>
                <a:spcPct val="90000"/>
              </a:lnSpc>
              <a:spcBef>
                <a:spcPts val="500"/>
              </a:spcBef>
              <a:buFont typeface="Arial" panose="020B0604020202020204" pitchFamily="34" charset="0"/>
              <a:buNone/>
              <a:defRPr lang="en-US" sz="1200" b="0" i="0" kern="1200" dirty="0">
                <a:solidFill>
                  <a:schemeClr val="tx1"/>
                </a:solidFill>
                <a:effectLst/>
                <a:latin typeface="Arial" panose="020B0604020202020204" pitchFamily="34" charset="0"/>
                <a:ea typeface="+mn-ea"/>
                <a:cs typeface="Arial" panose="020B0604020202020204" pitchFamily="34" charset="0"/>
              </a:defRPr>
            </a:lvl5pPr>
            <a:lvl6pPr marL="2513972"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8"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4"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0"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spcBef>
                <a:spcPct val="50000"/>
              </a:spcBef>
              <a:buSzPct val="130000"/>
              <a:buFont typeface="Arial" panose="020B0604020202020204" pitchFamily="34" charset="0"/>
              <a:buChar char="•"/>
              <a:defRPr/>
            </a:pPr>
            <a:r>
              <a:rPr lang="en-US" altLang="en-US" sz="3600" dirty="0" smtClean="0"/>
              <a:t>N=2404</a:t>
            </a:r>
          </a:p>
          <a:p>
            <a:pPr marL="857336" lvl="1" indent="-457200">
              <a:spcBef>
                <a:spcPct val="50000"/>
              </a:spcBef>
              <a:buSzPct val="130000"/>
              <a:buFont typeface="Arial" panose="020B0604020202020204" pitchFamily="34" charset="0"/>
              <a:buChar char="‒"/>
              <a:defRPr/>
            </a:pPr>
            <a:r>
              <a:rPr lang="en-US" altLang="en-US" sz="3201" b="1" dirty="0" smtClean="0">
                <a:ea typeface="ＭＳ Ｐゴシック" pitchFamily="34" charset="-128"/>
              </a:rPr>
              <a:t>≥85% power, 25-33% relative reduction, 30% baseline incidence, </a:t>
            </a:r>
          </a:p>
          <a:p>
            <a:pPr marL="857336" lvl="1" indent="-457200">
              <a:spcBef>
                <a:spcPts val="1200"/>
              </a:spcBef>
              <a:buSzPct val="130000"/>
              <a:buFont typeface="Arial" panose="020B0604020202020204" pitchFamily="34" charset="0"/>
              <a:buChar char="‒"/>
              <a:defRPr/>
            </a:pPr>
            <a:r>
              <a:rPr lang="en-US" altLang="en-US" sz="3201" b="1" dirty="0" smtClean="0">
                <a:ea typeface="ＭＳ Ｐゴシック" pitchFamily="34" charset="-128"/>
              </a:rPr>
              <a:t>10% crossover, 5% loss, 2-sided α =0.05</a:t>
            </a:r>
          </a:p>
          <a:p>
            <a:pPr marL="571500" indent="-571500">
              <a:spcBef>
                <a:spcPts val="1200"/>
              </a:spcBef>
              <a:buSzPct val="130000"/>
              <a:buFont typeface="Arial" panose="020B0604020202020204" pitchFamily="34" charset="0"/>
              <a:buChar char="•"/>
              <a:defRPr/>
            </a:pPr>
            <a:r>
              <a:rPr lang="en-US" altLang="en-US" sz="3600" dirty="0" smtClean="0">
                <a:ea typeface="ＭＳ Ｐゴシック" pitchFamily="34" charset="-128"/>
              </a:rPr>
              <a:t>Statistical plan: ITT with imputation for missing values </a:t>
            </a:r>
          </a:p>
          <a:p>
            <a:pPr marL="857336" lvl="1" indent="-457200">
              <a:spcBef>
                <a:spcPts val="1200"/>
              </a:spcBef>
              <a:buSzPct val="130000"/>
              <a:buFont typeface="Arial" panose="020B0604020202020204" pitchFamily="34" charset="0"/>
              <a:buChar char="‒"/>
              <a:defRPr/>
            </a:pPr>
            <a:r>
              <a:rPr lang="en-US" altLang="en-US" sz="3201" b="1" dirty="0" smtClean="0">
                <a:ea typeface="ＭＳ Ｐゴシック" pitchFamily="34" charset="-128"/>
              </a:rPr>
              <a:t>Sensitivity: Complete case analysis</a:t>
            </a:r>
            <a:endParaRPr lang="en-US" altLang="en-US" sz="3600" b="1" dirty="0" smtClean="0">
              <a:ea typeface="ＭＳ Ｐゴシック" pitchFamily="34" charset="-128"/>
            </a:endParaRPr>
          </a:p>
          <a:p>
            <a:pPr marL="856054" lvl="1" indent="-285332">
              <a:spcBef>
                <a:spcPct val="50000"/>
              </a:spcBef>
              <a:buFont typeface="Arial" panose="020B0604020202020204" pitchFamily="34" charset="0"/>
              <a:buNone/>
              <a:defRPr/>
            </a:pPr>
            <a:endParaRPr lang="en-US" altLang="en-US" sz="2801" dirty="0">
              <a:ea typeface="ＭＳ Ｐゴシック" pitchFamily="34" charset="-128"/>
            </a:endParaRPr>
          </a:p>
        </p:txBody>
      </p:sp>
    </p:spTree>
    <p:extLst>
      <p:ext uri="{BB962C8B-B14F-4D97-AF65-F5344CB8AC3E}">
        <p14:creationId xmlns:p14="http://schemas.microsoft.com/office/powerpoint/2010/main" val="583688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768245" y="2257119"/>
            <a:ext cx="8743950" cy="1143000"/>
          </a:xfrm>
          <a:prstGeom prst="rect">
            <a:avLst/>
          </a:prstGeom>
        </p:spPr>
        <p:txBody>
          <a:bodyPr/>
          <a:lstStyle>
            <a:lvl1pPr algn="l" defTabSz="914172" rtl="0" eaLnBrk="1" latinLnBrk="0" hangingPunct="1">
              <a:lnSpc>
                <a:spcPct val="100000"/>
              </a:lnSpc>
              <a:spcBef>
                <a:spcPct val="0"/>
              </a:spcBef>
              <a:buNone/>
              <a:defRPr lang="en-US" sz="3200" b="1" i="0" kern="1200" spc="67"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lgn="ctr"/>
            <a:r>
              <a:rPr lang="en-US" altLang="en-US" sz="5400" smtClean="0"/>
              <a:t>Results</a:t>
            </a:r>
          </a:p>
        </p:txBody>
      </p:sp>
    </p:spTree>
    <p:extLst>
      <p:ext uri="{BB962C8B-B14F-4D97-AF65-F5344CB8AC3E}">
        <p14:creationId xmlns:p14="http://schemas.microsoft.com/office/powerpoint/2010/main" val="30413128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9629" y="535713"/>
            <a:ext cx="11787447" cy="5582454"/>
          </a:xfrm>
          <a:prstGeom prst="rect">
            <a:avLst/>
          </a:prstGeom>
        </p:spPr>
      </p:pic>
    </p:spTree>
    <p:extLst>
      <p:ext uri="{BB962C8B-B14F-4D97-AF65-F5344CB8AC3E}">
        <p14:creationId xmlns:p14="http://schemas.microsoft.com/office/powerpoint/2010/main" val="32811079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a:xfrm>
            <a:off x="1144751" y="-68262"/>
            <a:ext cx="8743950" cy="1143000"/>
          </a:xfrm>
          <a:prstGeom prst="rect">
            <a:avLst/>
          </a:prstGeom>
        </p:spPr>
        <p:txBody>
          <a:bodyPr/>
          <a:lstStyle>
            <a:lvl1pPr algn="l" defTabSz="914172" rtl="0" eaLnBrk="1" latinLnBrk="0" hangingPunct="1">
              <a:lnSpc>
                <a:spcPct val="100000"/>
              </a:lnSpc>
              <a:spcBef>
                <a:spcPct val="0"/>
              </a:spcBef>
              <a:buNone/>
              <a:defRPr lang="en-US" sz="3200" b="1" i="0" kern="1200" spc="67"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lgn="ctr"/>
            <a:r>
              <a:rPr lang="en-US" altLang="en-US" sz="4400" dirty="0" smtClean="0"/>
              <a:t>CHAP RCT</a:t>
            </a:r>
          </a:p>
        </p:txBody>
      </p:sp>
      <p:sp>
        <p:nvSpPr>
          <p:cNvPr id="3" name="Rectangle 6">
            <a:extLst>
              <a:ext uri="{FF2B5EF4-FFF2-40B4-BE49-F238E27FC236}">
                <a16:creationId xmlns:a16="http://schemas.microsoft.com/office/drawing/2014/main" id="{48C0FCF6-13C5-174D-BE75-EDCE0D6369BC}"/>
              </a:ext>
            </a:extLst>
          </p:cNvPr>
          <p:cNvSpPr txBox="1">
            <a:spLocks noChangeArrowheads="1"/>
          </p:cNvSpPr>
          <p:nvPr/>
        </p:nvSpPr>
        <p:spPr>
          <a:xfrm>
            <a:off x="4210240" y="793983"/>
            <a:ext cx="3903663" cy="958850"/>
          </a:xfrm>
          <a:prstGeom prst="rect">
            <a:avLst/>
          </a:prstGeom>
          <a:solidFill>
            <a:srgbClr val="000066"/>
          </a:solidFill>
          <a:ln w="12700">
            <a:solidFill>
              <a:schemeClr val="tx1"/>
            </a:solidFill>
          </a:ln>
          <a:effectLst>
            <a:outerShdw dist="17961" dir="2700000" algn="ctr" rotWithShape="0">
              <a:schemeClr val="bg2"/>
            </a:outerShdw>
          </a:effectLst>
        </p:spPr>
        <p:txBody>
          <a:bodyPr anchor="ctr"/>
          <a:lstStyle>
            <a:lvl1pPr marL="0" indent="0" algn="l" defTabSz="914172" rtl="0" eaLnBrk="1" latinLnBrk="0" hangingPunct="1">
              <a:lnSpc>
                <a:spcPct val="90000"/>
              </a:lnSpc>
              <a:spcBef>
                <a:spcPts val="1000"/>
              </a:spcBef>
              <a:buFont typeface="Arial" panose="020B0604020202020204" pitchFamily="34" charset="0"/>
              <a:buNone/>
              <a:defRPr lang="en-US" sz="2133" b="1" i="0" kern="1200" spc="25" baseline="0" dirty="0" smtClean="0">
                <a:solidFill>
                  <a:schemeClr val="tx1"/>
                </a:solidFill>
                <a:effectLst/>
                <a:latin typeface="Arial" panose="020B0604020202020204" pitchFamily="34" charset="0"/>
                <a:ea typeface="+mn-ea"/>
                <a:cs typeface="Arial" panose="020B0604020202020204" pitchFamily="34" charset="0"/>
              </a:defRPr>
            </a:lvl1pPr>
            <a:lvl2pPr marL="685675" indent="-228589" algn="l" defTabSz="914172" rtl="0" eaLnBrk="1" latinLnBrk="0" hangingPunct="1">
              <a:lnSpc>
                <a:spcPct val="90000"/>
              </a:lnSpc>
              <a:spcBef>
                <a:spcPts val="500"/>
              </a:spcBef>
              <a:buFont typeface="Arial" panose="020B0604020202020204" pitchFamily="34" charset="0"/>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2pPr>
            <a:lvl3pPr marL="1142761" indent="-228589" algn="l" defTabSz="914172" rtl="0" eaLnBrk="1" latinLnBrk="0" hangingPunct="1">
              <a:lnSpc>
                <a:spcPct val="90000"/>
              </a:lnSpc>
              <a:spcBef>
                <a:spcPts val="500"/>
              </a:spcBef>
              <a:buFont typeface=".AppleSystemUIFont"/>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3pPr>
            <a:lvl4pPr marL="1599847" indent="-228589" algn="l" defTabSz="914172" rtl="0" eaLnBrk="1" latinLnBrk="0" hangingPunct="1">
              <a:lnSpc>
                <a:spcPct val="90000"/>
              </a:lnSpc>
              <a:spcBef>
                <a:spcPts val="500"/>
              </a:spcBef>
              <a:buFont typeface="Wingdings" pitchFamily="2" charset="2"/>
              <a:buChar char="§"/>
              <a:defRPr lang="en-US" sz="1600" b="0" i="0" kern="1200" spc="25" baseline="0" dirty="0" smtClean="0">
                <a:solidFill>
                  <a:schemeClr val="tx1"/>
                </a:solidFill>
                <a:effectLst/>
                <a:latin typeface="Arial" panose="020B0604020202020204" pitchFamily="34" charset="0"/>
                <a:ea typeface="+mn-ea"/>
                <a:cs typeface="Arial" panose="020B0604020202020204" pitchFamily="34" charset="0"/>
              </a:defRPr>
            </a:lvl4pPr>
            <a:lvl5pPr marL="1828344" indent="0" algn="l" defTabSz="914172" rtl="0" eaLnBrk="1" latinLnBrk="0" hangingPunct="1">
              <a:lnSpc>
                <a:spcPct val="90000"/>
              </a:lnSpc>
              <a:spcBef>
                <a:spcPts val="500"/>
              </a:spcBef>
              <a:buFont typeface="Arial" panose="020B0604020202020204" pitchFamily="34" charset="0"/>
              <a:buNone/>
              <a:defRPr lang="en-US" sz="1200" b="0" i="0" kern="1200" dirty="0">
                <a:solidFill>
                  <a:schemeClr val="tx1"/>
                </a:solidFill>
                <a:effectLst/>
                <a:latin typeface="Arial" panose="020B0604020202020204" pitchFamily="34" charset="0"/>
                <a:ea typeface="+mn-ea"/>
                <a:cs typeface="Arial" panose="020B0604020202020204" pitchFamily="34" charset="0"/>
              </a:defRPr>
            </a:lvl5pPr>
            <a:lvl6pPr marL="2513972"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8"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4"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0"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6578" indent="-456578" algn="ctr">
              <a:defRPr/>
            </a:pPr>
            <a:r>
              <a:rPr lang="en-US" altLang="en-US" sz="3201" dirty="0" smtClean="0">
                <a:ea typeface="ＭＳ Ｐゴシック" pitchFamily="34" charset="-128"/>
              </a:rPr>
              <a:t>29771 Screened</a:t>
            </a:r>
            <a:endParaRPr lang="en-US" altLang="en-US" sz="3201" dirty="0">
              <a:ea typeface="ＭＳ Ｐゴシック" pitchFamily="34" charset="-128"/>
            </a:endParaRPr>
          </a:p>
        </p:txBody>
      </p:sp>
      <p:sp>
        <p:nvSpPr>
          <p:cNvPr id="4" name="Rectangle 7">
            <a:extLst>
              <a:ext uri="{FF2B5EF4-FFF2-40B4-BE49-F238E27FC236}">
                <a16:creationId xmlns:a16="http://schemas.microsoft.com/office/drawing/2014/main" id="{8EE0B499-138B-A24F-A7BF-627EB8EE7F86}"/>
              </a:ext>
            </a:extLst>
          </p:cNvPr>
          <p:cNvSpPr>
            <a:spLocks noChangeArrowheads="1"/>
          </p:cNvSpPr>
          <p:nvPr/>
        </p:nvSpPr>
        <p:spPr bwMode="auto">
          <a:xfrm>
            <a:off x="3470032" y="3296172"/>
            <a:ext cx="2473325" cy="949746"/>
          </a:xfrm>
          <a:prstGeom prst="rect">
            <a:avLst/>
          </a:prstGeom>
          <a:solidFill>
            <a:srgbClr val="000066"/>
          </a:solidFill>
          <a:ln w="12700">
            <a:solidFill>
              <a:schemeClr val="tx1"/>
            </a:solidFill>
            <a:miter lim="800000"/>
            <a:headEnd/>
            <a:tailEnd/>
          </a:ln>
          <a:effectLst>
            <a:outerShdw dist="17961" dir="2700000" algn="ctr" rotWithShape="0">
              <a:schemeClr val="bg2"/>
            </a:outerShdw>
          </a:effectLst>
        </p:spPr>
        <p:txBody>
          <a:bodyPr lIns="91931" tIns="45958" rIns="91931" bIns="45958" anchor="ctr"/>
          <a:lstStyle>
            <a:lvl1pPr marL="231775" indent="-231775">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lnSpc>
                <a:spcPct val="110000"/>
              </a:lnSpc>
              <a:buClr>
                <a:srgbClr val="FFFF00"/>
              </a:buClr>
              <a:buSzPct val="60000"/>
              <a:buFont typeface="Monotype Sorts" pitchFamily="3" charset="2"/>
              <a:buNone/>
              <a:defRPr/>
            </a:pPr>
            <a:r>
              <a:rPr kumimoji="1" lang="en-US" altLang="en-US" sz="2801" b="1" u="sng" dirty="0">
                <a:solidFill>
                  <a:srgbClr val="FFFFFF"/>
                </a:solidFill>
                <a:effectLst>
                  <a:outerShdw blurRad="38100" dist="38100" dir="2700000" algn="tl">
                    <a:srgbClr val="000000"/>
                  </a:outerShdw>
                </a:effectLst>
              </a:rPr>
              <a:t>Active</a:t>
            </a:r>
          </a:p>
          <a:p>
            <a:pPr>
              <a:lnSpc>
                <a:spcPct val="110000"/>
              </a:lnSpc>
              <a:buClr>
                <a:srgbClr val="FFFF00"/>
              </a:buClr>
              <a:buSzPct val="60000"/>
              <a:buFont typeface="Monotype Sorts" pitchFamily="3" charset="2"/>
              <a:buNone/>
              <a:defRPr/>
            </a:pPr>
            <a:r>
              <a:rPr kumimoji="1" lang="en-US" altLang="en-US" sz="2801" b="1" dirty="0">
                <a:solidFill>
                  <a:srgbClr val="FFFFFF"/>
                </a:solidFill>
                <a:effectLst>
                  <a:outerShdw blurRad="38100" dist="38100" dir="2700000" algn="tl">
                    <a:srgbClr val="000000"/>
                  </a:outerShdw>
                </a:effectLst>
              </a:rPr>
              <a:t>	     </a:t>
            </a:r>
            <a:r>
              <a:rPr kumimoji="1" lang="en-US" altLang="en-US" sz="2801" b="1" dirty="0" smtClean="0">
                <a:solidFill>
                  <a:srgbClr val="FFFFFF"/>
                </a:solidFill>
                <a:effectLst>
                  <a:outerShdw blurRad="38100" dist="38100" dir="2700000" algn="tl">
                    <a:srgbClr val="000000"/>
                  </a:outerShdw>
                </a:effectLst>
              </a:rPr>
              <a:t>1208</a:t>
            </a:r>
            <a:endParaRPr kumimoji="1" lang="en-US" altLang="en-US" sz="2801" b="1" dirty="0">
              <a:solidFill>
                <a:srgbClr val="FFFFFF"/>
              </a:solidFill>
              <a:effectLst>
                <a:outerShdw blurRad="38100" dist="38100" dir="2700000" algn="tl">
                  <a:srgbClr val="000000"/>
                </a:outerShdw>
              </a:effectLst>
            </a:endParaRPr>
          </a:p>
        </p:txBody>
      </p:sp>
      <p:sp>
        <p:nvSpPr>
          <p:cNvPr id="5" name="Rectangle 8">
            <a:extLst>
              <a:ext uri="{FF2B5EF4-FFF2-40B4-BE49-F238E27FC236}">
                <a16:creationId xmlns:a16="http://schemas.microsoft.com/office/drawing/2014/main" id="{8EE54853-9400-A24F-BE8C-F946EDED3BAD}"/>
              </a:ext>
            </a:extLst>
          </p:cNvPr>
          <p:cNvSpPr>
            <a:spLocks noChangeArrowheads="1"/>
          </p:cNvSpPr>
          <p:nvPr/>
        </p:nvSpPr>
        <p:spPr bwMode="auto">
          <a:xfrm>
            <a:off x="7456488" y="3269129"/>
            <a:ext cx="2784475" cy="866775"/>
          </a:xfrm>
          <a:prstGeom prst="rect">
            <a:avLst/>
          </a:prstGeom>
          <a:solidFill>
            <a:srgbClr val="000066"/>
          </a:solidFill>
          <a:ln w="12700">
            <a:solidFill>
              <a:schemeClr val="tx1"/>
            </a:solidFill>
            <a:miter lim="800000"/>
            <a:headEnd/>
            <a:tailEnd/>
          </a:ln>
          <a:effectLst>
            <a:outerShdw dist="17961" dir="2700000" algn="ctr" rotWithShape="0">
              <a:schemeClr val="bg2"/>
            </a:outerShdw>
          </a:effectLst>
        </p:spPr>
        <p:txBody>
          <a:bodyPr lIns="91931" tIns="45958" rIns="91931" bIns="45958" anchor="ctr"/>
          <a:lstStyle/>
          <a:p>
            <a:pPr marL="231464" indent="-231464" algn="ctr">
              <a:lnSpc>
                <a:spcPct val="110000"/>
              </a:lnSpc>
              <a:buClr>
                <a:srgbClr val="FFFF00"/>
              </a:buClr>
              <a:buSzPct val="60000"/>
              <a:defRPr/>
            </a:pPr>
            <a:r>
              <a:rPr kumimoji="1" lang="en-US" sz="2801" b="1" u="sng" dirty="0">
                <a:solidFill>
                  <a:srgbClr val="FFFFFF"/>
                </a:solidFill>
                <a:effectLst>
                  <a:outerShdw blurRad="38100" dist="38100" dir="2700000" algn="tl">
                    <a:srgbClr val="000000"/>
                  </a:outerShdw>
                </a:effectLst>
                <a:ea typeface="ＭＳ Ｐゴシック" charset="-128"/>
              </a:rPr>
              <a:t>Standard</a:t>
            </a:r>
            <a:endParaRPr kumimoji="1" lang="en-US" sz="2000" b="1" u="sng" dirty="0">
              <a:solidFill>
                <a:srgbClr val="FFFFFF"/>
              </a:solidFill>
              <a:effectLst>
                <a:outerShdw blurRad="38100" dist="38100" dir="2700000" algn="tl">
                  <a:srgbClr val="000000"/>
                </a:outerShdw>
              </a:effectLst>
              <a:ea typeface="ＭＳ Ｐゴシック" charset="-128"/>
            </a:endParaRPr>
          </a:p>
          <a:p>
            <a:pPr marL="231464" indent="-231464" algn="ctr">
              <a:lnSpc>
                <a:spcPct val="110000"/>
              </a:lnSpc>
              <a:buClr>
                <a:srgbClr val="FFFF00"/>
              </a:buClr>
              <a:buSzPct val="60000"/>
              <a:defRPr/>
            </a:pPr>
            <a:r>
              <a:rPr kumimoji="1" lang="en-US" sz="2801" b="1" dirty="0">
                <a:solidFill>
                  <a:srgbClr val="FFFFFF"/>
                </a:solidFill>
                <a:effectLst>
                  <a:outerShdw blurRad="38100" dist="38100" dir="2700000" algn="tl">
                    <a:srgbClr val="000000"/>
                  </a:outerShdw>
                </a:effectLst>
                <a:ea typeface="ＭＳ Ｐゴシック" charset="-128"/>
              </a:rPr>
              <a:t>1200</a:t>
            </a:r>
          </a:p>
        </p:txBody>
      </p:sp>
      <p:sp>
        <p:nvSpPr>
          <p:cNvPr id="6" name="Rectangle 9">
            <a:extLst>
              <a:ext uri="{FF2B5EF4-FFF2-40B4-BE49-F238E27FC236}">
                <a16:creationId xmlns:a16="http://schemas.microsoft.com/office/drawing/2014/main" id="{AD9FB59D-0FB8-E340-8657-3AB59541A1E9}"/>
              </a:ext>
            </a:extLst>
          </p:cNvPr>
          <p:cNvSpPr>
            <a:spLocks noChangeArrowheads="1"/>
          </p:cNvSpPr>
          <p:nvPr/>
        </p:nvSpPr>
        <p:spPr bwMode="auto">
          <a:xfrm>
            <a:off x="3387483" y="5214555"/>
            <a:ext cx="2616200" cy="920749"/>
          </a:xfrm>
          <a:prstGeom prst="rect">
            <a:avLst/>
          </a:prstGeom>
          <a:solidFill>
            <a:srgbClr val="000066"/>
          </a:solidFill>
          <a:ln w="12700">
            <a:solidFill>
              <a:schemeClr val="tx1"/>
            </a:solidFill>
            <a:miter lim="800000"/>
            <a:headEnd/>
            <a:tailEnd/>
          </a:ln>
          <a:effectLst>
            <a:outerShdw dist="17961" dir="2700000" algn="ctr" rotWithShape="0">
              <a:schemeClr val="bg2"/>
            </a:outerShdw>
          </a:effectLst>
        </p:spPr>
        <p:txBody>
          <a:bodyPr lIns="91931" tIns="45958" rIns="91931" bIns="45958" anchor="ctr"/>
          <a:lstStyle>
            <a:lvl1pPr marL="231775" indent="-231775">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lnSpc>
                <a:spcPct val="90000"/>
              </a:lnSpc>
              <a:buClr>
                <a:srgbClr val="FFFF00"/>
              </a:buClr>
              <a:buSzPct val="60000"/>
              <a:buFont typeface="Monotype Sorts" pitchFamily="3" charset="2"/>
              <a:buNone/>
              <a:defRPr/>
            </a:pPr>
            <a:r>
              <a:rPr kumimoji="1" lang="en-US" altLang="en-US" b="1" dirty="0">
                <a:solidFill>
                  <a:srgbClr val="FFFFFF"/>
                </a:solidFill>
                <a:effectLst>
                  <a:outerShdw blurRad="38100" dist="38100" dir="2700000" algn="tl">
                    <a:srgbClr val="000000"/>
                  </a:outerShdw>
                </a:effectLst>
              </a:rPr>
              <a:t>1170 (97%) Outcomes</a:t>
            </a:r>
          </a:p>
        </p:txBody>
      </p:sp>
      <p:sp>
        <p:nvSpPr>
          <p:cNvPr id="7" name="Rectangle 11">
            <a:extLst>
              <a:ext uri="{FF2B5EF4-FFF2-40B4-BE49-F238E27FC236}">
                <a16:creationId xmlns:a16="http://schemas.microsoft.com/office/drawing/2014/main" id="{F22B6BD9-5849-0243-B690-16D6F2A838D0}"/>
              </a:ext>
            </a:extLst>
          </p:cNvPr>
          <p:cNvSpPr>
            <a:spLocks noChangeArrowheads="1"/>
          </p:cNvSpPr>
          <p:nvPr/>
        </p:nvSpPr>
        <p:spPr bwMode="auto">
          <a:xfrm>
            <a:off x="7456488" y="5208588"/>
            <a:ext cx="2838450" cy="905773"/>
          </a:xfrm>
          <a:prstGeom prst="rect">
            <a:avLst/>
          </a:prstGeom>
          <a:solidFill>
            <a:srgbClr val="000066"/>
          </a:solidFill>
          <a:ln w="12700">
            <a:solidFill>
              <a:schemeClr val="tx1"/>
            </a:solidFill>
            <a:miter lim="800000"/>
            <a:headEnd/>
            <a:tailEnd/>
          </a:ln>
          <a:effectLst>
            <a:outerShdw dist="17961" dir="2700000" algn="ctr" rotWithShape="0">
              <a:schemeClr val="bg2"/>
            </a:outerShdw>
          </a:effectLst>
        </p:spPr>
        <p:txBody>
          <a:bodyPr lIns="91931" tIns="45958" rIns="91931" bIns="45958" anchor="ctr"/>
          <a:lstStyle>
            <a:lvl1pPr marL="231775" indent="-231775">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lnSpc>
                <a:spcPct val="90000"/>
              </a:lnSpc>
              <a:buClr>
                <a:srgbClr val="FFFF00"/>
              </a:buClr>
              <a:buSzPct val="60000"/>
              <a:buFont typeface="Monotype Sorts" pitchFamily="3" charset="2"/>
              <a:buNone/>
              <a:defRPr/>
            </a:pPr>
            <a:r>
              <a:rPr kumimoji="1" lang="en-US" altLang="en-US" b="1" dirty="0">
                <a:solidFill>
                  <a:srgbClr val="FFFFFF"/>
                </a:solidFill>
                <a:effectLst>
                  <a:outerShdw blurRad="38100" dist="38100" dir="2700000" algn="tl">
                    <a:srgbClr val="000000"/>
                  </a:outerShdw>
                </a:effectLst>
              </a:rPr>
              <a:t>1157 (96%)</a:t>
            </a:r>
          </a:p>
          <a:p>
            <a:pPr algn="ctr">
              <a:lnSpc>
                <a:spcPct val="90000"/>
              </a:lnSpc>
              <a:buClr>
                <a:srgbClr val="FFFF00"/>
              </a:buClr>
              <a:buSzPct val="60000"/>
              <a:buFont typeface="Monotype Sorts" pitchFamily="3" charset="2"/>
              <a:buNone/>
              <a:defRPr/>
            </a:pPr>
            <a:r>
              <a:rPr kumimoji="1" lang="en-US" altLang="en-US" b="1" dirty="0">
                <a:solidFill>
                  <a:srgbClr val="FFFFFF"/>
                </a:solidFill>
                <a:effectLst>
                  <a:outerShdw blurRad="38100" dist="38100" dir="2700000" algn="tl">
                    <a:srgbClr val="000000"/>
                  </a:outerShdw>
                </a:effectLst>
              </a:rPr>
              <a:t>Outcomes</a:t>
            </a:r>
          </a:p>
        </p:txBody>
      </p:sp>
      <p:cxnSp>
        <p:nvCxnSpPr>
          <p:cNvPr id="8" name="AutoShape 13">
            <a:extLst>
              <a:ext uri="{FF2B5EF4-FFF2-40B4-BE49-F238E27FC236}">
                <a16:creationId xmlns:a16="http://schemas.microsoft.com/office/drawing/2014/main" id="{5072A96B-4CF2-D644-9AF0-2ED23CD47418}"/>
              </a:ext>
            </a:extLst>
          </p:cNvPr>
          <p:cNvCxnSpPr>
            <a:cxnSpLocks noChangeShapeType="1"/>
          </p:cNvCxnSpPr>
          <p:nvPr/>
        </p:nvCxnSpPr>
        <p:spPr bwMode="auto">
          <a:xfrm rot="5400000">
            <a:off x="4707903" y="1764045"/>
            <a:ext cx="1554059" cy="1531638"/>
          </a:xfrm>
          <a:prstGeom prst="bentConnector3">
            <a:avLst>
              <a:gd name="adj1" fmla="val 50000"/>
            </a:avLst>
          </a:prstGeom>
          <a:noFill/>
          <a:ln w="19050" cap="sq">
            <a:solidFill>
              <a:schemeClr val="tx1"/>
            </a:solidFill>
            <a:miter lim="800000"/>
            <a:headEnd type="none" w="sm" len="sm"/>
            <a:tailEnd type="stealth" w="lg" len="lg"/>
          </a:ln>
          <a:effectLst>
            <a:outerShdw blurRad="63500" dist="17961" dir="2700000" algn="ctr" rotWithShape="0">
              <a:schemeClr val="bg2">
                <a:alpha val="50000"/>
              </a:schemeClr>
            </a:outerShdw>
          </a:effectLst>
          <a:extLst>
            <a:ext uri="{909E8E84-426E-40DD-AFC4-6F175D3DCCD1}">
              <a14:hiddenFill xmlns:a14="http://schemas.microsoft.com/office/drawing/2010/main">
                <a:noFill/>
              </a14:hiddenFill>
            </a:ext>
          </a:extLst>
        </p:spPr>
      </p:cxnSp>
      <p:cxnSp>
        <p:nvCxnSpPr>
          <p:cNvPr id="9" name="AutoShape 14">
            <a:extLst>
              <a:ext uri="{FF2B5EF4-FFF2-40B4-BE49-F238E27FC236}">
                <a16:creationId xmlns:a16="http://schemas.microsoft.com/office/drawing/2014/main" id="{C09BDD53-7671-7D47-B194-830E39B5F95D}"/>
              </a:ext>
            </a:extLst>
          </p:cNvPr>
          <p:cNvCxnSpPr>
            <a:cxnSpLocks noChangeShapeType="1"/>
          </p:cNvCxnSpPr>
          <p:nvPr/>
        </p:nvCxnSpPr>
        <p:spPr bwMode="auto">
          <a:xfrm rot="16200000" flipH="1">
            <a:off x="6873317" y="1177393"/>
            <a:ext cx="1493837" cy="2736056"/>
          </a:xfrm>
          <a:prstGeom prst="bentConnector3">
            <a:avLst>
              <a:gd name="adj1" fmla="val 50000"/>
            </a:avLst>
          </a:prstGeom>
          <a:noFill/>
          <a:ln w="19050" cap="sq">
            <a:solidFill>
              <a:schemeClr val="tx1"/>
            </a:solidFill>
            <a:miter lim="800000"/>
            <a:headEnd type="none" w="sm" len="sm"/>
            <a:tailEnd type="stealth" w="lg" len="lg"/>
          </a:ln>
          <a:effectLst>
            <a:outerShdw blurRad="63500" dist="17961" dir="2700000" algn="ctr" rotWithShape="0">
              <a:schemeClr val="bg2">
                <a:alpha val="50000"/>
              </a:schemeClr>
            </a:outerShdw>
          </a:effectLst>
          <a:extLst>
            <a:ext uri="{909E8E84-426E-40DD-AFC4-6F175D3DCCD1}">
              <a14:hiddenFill xmlns:a14="http://schemas.microsoft.com/office/drawing/2010/main">
                <a:noFill/>
              </a14:hiddenFill>
            </a:ext>
          </a:extLst>
        </p:spPr>
      </p:cxnSp>
      <p:cxnSp>
        <p:nvCxnSpPr>
          <p:cNvPr id="10" name="Straight Arrow Connector 18"/>
          <p:cNvCxnSpPr>
            <a:cxnSpLocks noChangeShapeType="1"/>
            <a:stCxn id="5" idx="2"/>
          </p:cNvCxnSpPr>
          <p:nvPr/>
        </p:nvCxnSpPr>
        <p:spPr bwMode="auto">
          <a:xfrm>
            <a:off x="8848726" y="4135904"/>
            <a:ext cx="20637" cy="1030288"/>
          </a:xfrm>
          <a:prstGeom prst="straightConnector1">
            <a:avLst/>
          </a:prstGeom>
          <a:noFill/>
          <a:ln w="19050" cap="sq">
            <a:solidFill>
              <a:schemeClr val="tx1"/>
            </a:solidFill>
            <a:round/>
            <a:headEnd type="none" w="sm" len="sm"/>
            <a:tailEnd type="stealth" w="lg" len="lg"/>
          </a:ln>
          <a:extLst>
            <a:ext uri="{909E8E84-426E-40DD-AFC4-6F175D3DCCD1}">
              <a14:hiddenFill xmlns:a14="http://schemas.microsoft.com/office/drawing/2010/main">
                <a:noFill/>
              </a14:hiddenFill>
            </a:ext>
          </a:extLst>
        </p:spPr>
      </p:cxnSp>
      <p:cxnSp>
        <p:nvCxnSpPr>
          <p:cNvPr id="11" name="Straight Arrow Connector 26"/>
          <p:cNvCxnSpPr>
            <a:cxnSpLocks noChangeShapeType="1"/>
            <a:stCxn id="4" idx="2"/>
            <a:endCxn id="6" idx="0"/>
          </p:cNvCxnSpPr>
          <p:nvPr/>
        </p:nvCxnSpPr>
        <p:spPr bwMode="auto">
          <a:xfrm flipH="1">
            <a:off x="4695583" y="4245918"/>
            <a:ext cx="11112" cy="968637"/>
          </a:xfrm>
          <a:prstGeom prst="straightConnector1">
            <a:avLst/>
          </a:prstGeom>
          <a:noFill/>
          <a:ln w="19050" cap="sq">
            <a:solidFill>
              <a:schemeClr val="tx1"/>
            </a:solidFill>
            <a:round/>
            <a:headEnd type="none" w="sm" len="sm"/>
            <a:tailEnd type="stealth" w="lg" len="lg"/>
          </a:ln>
          <a:extLst>
            <a:ext uri="{909E8E84-426E-40DD-AFC4-6F175D3DCCD1}">
              <a14:hiddenFill xmlns:a14="http://schemas.microsoft.com/office/drawing/2010/main">
                <a:noFill/>
              </a14:hiddenFill>
            </a:ext>
          </a:extLst>
        </p:spPr>
      </p:cxnSp>
      <p:sp>
        <p:nvSpPr>
          <p:cNvPr id="12" name="TextBox 14"/>
          <p:cNvSpPr txBox="1">
            <a:spLocks noChangeArrowheads="1"/>
          </p:cNvSpPr>
          <p:nvPr/>
        </p:nvSpPr>
        <p:spPr bwMode="auto">
          <a:xfrm>
            <a:off x="9174546" y="1665396"/>
            <a:ext cx="2630487"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6" tIns="45640" rIns="91296" bIns="4564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2601" b="1" dirty="0" smtClean="0">
                <a:solidFill>
                  <a:srgbClr val="FFFFFF"/>
                </a:solidFill>
                <a:latin typeface="Arial Narrow" panose="020B0606020202030204" pitchFamily="34" charset="0"/>
              </a:rPr>
              <a:t>27352 excluded</a:t>
            </a:r>
          </a:p>
          <a:p>
            <a:pPr eaLnBrk="1" hangingPunct="1">
              <a:defRPr/>
            </a:pPr>
            <a:r>
              <a:rPr lang="en-US" altLang="en-US" sz="2601" b="1" dirty="0" smtClean="0">
                <a:solidFill>
                  <a:srgbClr val="FFFFFF"/>
                </a:solidFill>
                <a:latin typeface="Arial Narrow" panose="020B0606020202030204" pitchFamily="34" charset="0"/>
              </a:rPr>
              <a:t>(66%↓BP or ↑GA)</a:t>
            </a:r>
          </a:p>
        </p:txBody>
      </p:sp>
      <p:sp>
        <p:nvSpPr>
          <p:cNvPr id="13" name="Rectangle 15"/>
          <p:cNvSpPr>
            <a:spLocks noChangeArrowheads="1"/>
          </p:cNvSpPr>
          <p:nvPr/>
        </p:nvSpPr>
        <p:spPr bwMode="auto">
          <a:xfrm>
            <a:off x="9174546" y="1716881"/>
            <a:ext cx="2373312" cy="815975"/>
          </a:xfrm>
          <a:prstGeom prst="rect">
            <a:avLst/>
          </a:prstGeom>
          <a:noFill/>
          <a:ln w="12700" cap="sq">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296" tIns="45640" rIns="91296" bIns="4564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solidFill>
                <a:srgbClr val="FFFFFF"/>
              </a:solidFill>
            </a:endParaRPr>
          </a:p>
        </p:txBody>
      </p:sp>
      <p:cxnSp>
        <p:nvCxnSpPr>
          <p:cNvPr id="14" name="AutoShape 16"/>
          <p:cNvCxnSpPr>
            <a:cxnSpLocks noChangeShapeType="1"/>
          </p:cNvCxnSpPr>
          <p:nvPr/>
        </p:nvCxnSpPr>
        <p:spPr bwMode="auto">
          <a:xfrm rot="16200000" flipH="1">
            <a:off x="7814852" y="776288"/>
            <a:ext cx="361950" cy="2357438"/>
          </a:xfrm>
          <a:prstGeom prst="bentConnector2">
            <a:avLst/>
          </a:prstGeom>
          <a:noFill/>
          <a:ln w="19050">
            <a:solidFill>
              <a:schemeClr val="tx1"/>
            </a:solidFill>
            <a:miter lim="800000"/>
            <a:headEnd/>
            <a:tailEnd type="stealth" w="lg" len="lg"/>
          </a:ln>
          <a:extLst>
            <a:ext uri="{909E8E84-426E-40DD-AFC4-6F175D3DCCD1}">
              <a14:hiddenFill xmlns:a14="http://schemas.microsoft.com/office/drawing/2010/main">
                <a:noFill/>
              </a14:hiddenFill>
            </a:ext>
          </a:extLst>
        </p:spPr>
      </p:cxnSp>
      <p:sp>
        <p:nvSpPr>
          <p:cNvPr id="15" name="TextBox 1"/>
          <p:cNvSpPr txBox="1">
            <a:spLocks noChangeArrowheads="1"/>
          </p:cNvSpPr>
          <p:nvPr/>
        </p:nvSpPr>
        <p:spPr bwMode="auto">
          <a:xfrm>
            <a:off x="5110196" y="2698723"/>
            <a:ext cx="3879524"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indent="-457200">
              <a:buSzPct val="130000"/>
              <a:buFont typeface="Arial" panose="020B0604020202020204" pitchFamily="34" charset="0"/>
              <a:buChar char="•"/>
              <a:defRPr/>
            </a:pPr>
            <a:r>
              <a:rPr lang="en-US" altLang="en-US" sz="2801" b="1" dirty="0">
                <a:solidFill>
                  <a:srgbClr val="FFFFFF"/>
                </a:solidFill>
                <a:latin typeface="Arial" panose="020B0604020202020204" pitchFamily="34" charset="0"/>
                <a:cs typeface="Arial" panose="020B0604020202020204" pitchFamily="34" charset="0"/>
              </a:rPr>
              <a:t>N=2408, 61 sites</a:t>
            </a:r>
          </a:p>
        </p:txBody>
      </p:sp>
    </p:spTree>
    <p:extLst>
      <p:ext uri="{BB962C8B-B14F-4D97-AF65-F5344CB8AC3E}">
        <p14:creationId xmlns:p14="http://schemas.microsoft.com/office/powerpoint/2010/main" val="8554251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43CB91B2-081F-1F45-BAAE-5CF8779EBFA9}"/>
              </a:ext>
            </a:extLst>
          </p:cNvPr>
          <p:cNvSpPr txBox="1">
            <a:spLocks/>
          </p:cNvSpPr>
          <p:nvPr/>
        </p:nvSpPr>
        <p:spPr>
          <a:xfrm>
            <a:off x="945041" y="0"/>
            <a:ext cx="10101263" cy="876300"/>
          </a:xfrm>
          <a:prstGeom prst="rect">
            <a:avLst/>
          </a:prstGeom>
        </p:spPr>
        <p:txBody>
          <a:bodyPr/>
          <a:lstStyle>
            <a:lvl1pPr algn="l" defTabSz="914172" rtl="0" eaLnBrk="1" latinLnBrk="0" hangingPunct="1">
              <a:lnSpc>
                <a:spcPct val="100000"/>
              </a:lnSpc>
              <a:spcBef>
                <a:spcPct val="0"/>
              </a:spcBef>
              <a:buNone/>
              <a:defRPr lang="en-US" sz="3200" b="1" i="0" kern="1200" spc="67"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lgn="ctr">
              <a:defRPr/>
            </a:pPr>
            <a:r>
              <a:rPr lang="en-US" sz="4400" smtClean="0"/>
              <a:t>Baseline Characteristics: Balanced </a:t>
            </a:r>
            <a:endParaRPr lang="en-US" sz="4400" dirty="0"/>
          </a:p>
        </p:txBody>
      </p:sp>
      <p:graphicFrame>
        <p:nvGraphicFramePr>
          <p:cNvPr id="4" name="Table 3">
            <a:extLst>
              <a:ext uri="{FF2B5EF4-FFF2-40B4-BE49-F238E27FC236}">
                <a16:creationId xmlns:a16="http://schemas.microsoft.com/office/drawing/2014/main" id="{5F5AAF76-43CC-BE46-AC5C-E898632FD8F2}"/>
              </a:ext>
            </a:extLst>
          </p:cNvPr>
          <p:cNvGraphicFramePr>
            <a:graphicFrameLocks noGrp="1"/>
          </p:cNvGraphicFramePr>
          <p:nvPr>
            <p:extLst>
              <p:ext uri="{D42A27DB-BD31-4B8C-83A1-F6EECF244321}">
                <p14:modId xmlns:p14="http://schemas.microsoft.com/office/powerpoint/2010/main" val="4205960902"/>
              </p:ext>
            </p:extLst>
          </p:nvPr>
        </p:nvGraphicFramePr>
        <p:xfrm>
          <a:off x="1334112" y="700030"/>
          <a:ext cx="9627671" cy="6157974"/>
        </p:xfrm>
        <a:graphic>
          <a:graphicData uri="http://schemas.openxmlformats.org/drawingml/2006/table">
            <a:tbl>
              <a:tblPr firstRow="1" firstCol="1" bandRow="1">
                <a:tableStyleId>{5C22544A-7EE6-4342-B048-85BDC9FD1C3A}</a:tableStyleId>
              </a:tblPr>
              <a:tblGrid>
                <a:gridCol w="5114004">
                  <a:extLst>
                    <a:ext uri="{9D8B030D-6E8A-4147-A177-3AD203B41FA5}">
                      <a16:colId xmlns:a16="http://schemas.microsoft.com/office/drawing/2014/main" val="2147484928"/>
                    </a:ext>
                  </a:extLst>
                </a:gridCol>
                <a:gridCol w="141436">
                  <a:extLst>
                    <a:ext uri="{9D8B030D-6E8A-4147-A177-3AD203B41FA5}">
                      <a16:colId xmlns:a16="http://schemas.microsoft.com/office/drawing/2014/main" val="4001439437"/>
                    </a:ext>
                  </a:extLst>
                </a:gridCol>
                <a:gridCol w="2104281">
                  <a:extLst>
                    <a:ext uri="{9D8B030D-6E8A-4147-A177-3AD203B41FA5}">
                      <a16:colId xmlns:a16="http://schemas.microsoft.com/office/drawing/2014/main" val="2528154584"/>
                    </a:ext>
                  </a:extLst>
                </a:gridCol>
                <a:gridCol w="2267950">
                  <a:extLst>
                    <a:ext uri="{9D8B030D-6E8A-4147-A177-3AD203B41FA5}">
                      <a16:colId xmlns:a16="http://schemas.microsoft.com/office/drawing/2014/main" val="3194458415"/>
                    </a:ext>
                  </a:extLst>
                </a:gridCol>
              </a:tblGrid>
              <a:tr h="260522">
                <a:tc>
                  <a:txBody>
                    <a:bodyPr/>
                    <a:lstStyle/>
                    <a:p>
                      <a:pPr marL="0" marR="0" algn="ctr">
                        <a:spcBef>
                          <a:spcPts val="0"/>
                        </a:spcBef>
                        <a:spcAft>
                          <a:spcPts val="0"/>
                        </a:spcAft>
                      </a:pPr>
                      <a:r>
                        <a:rPr lang="en-US" sz="1600" b="1" dirty="0">
                          <a:solidFill>
                            <a:schemeClr val="bg2"/>
                          </a:solidFill>
                          <a:effectLst/>
                        </a:rPr>
                        <a:t>Characteristic</a:t>
                      </a:r>
                      <a:endParaRPr lang="en-US" sz="20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gridSpan="2">
                  <a:txBody>
                    <a:bodyPr/>
                    <a:lstStyle/>
                    <a:p>
                      <a:pPr marL="0" marR="0" algn="ctr">
                        <a:spcBef>
                          <a:spcPts val="0"/>
                        </a:spcBef>
                        <a:spcAft>
                          <a:spcPts val="0"/>
                        </a:spcAft>
                      </a:pPr>
                      <a:r>
                        <a:rPr lang="en-US" sz="1600" b="1" dirty="0">
                          <a:solidFill>
                            <a:schemeClr val="bg2"/>
                          </a:solidFill>
                          <a:effectLst/>
                        </a:rPr>
                        <a:t>Active (n=1208)</a:t>
                      </a:r>
                      <a:endParaRPr lang="en-US" sz="20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hMerge="1">
                  <a:txBody>
                    <a:bodyPr/>
                    <a:lstStyle/>
                    <a:p>
                      <a:endParaRPr lang="en-US"/>
                    </a:p>
                  </a:txBody>
                  <a:tcPr/>
                </a:tc>
                <a:tc>
                  <a:txBody>
                    <a:bodyPr/>
                    <a:lstStyle/>
                    <a:p>
                      <a:pPr marL="0" marR="0" algn="ctr">
                        <a:spcBef>
                          <a:spcPts val="0"/>
                        </a:spcBef>
                        <a:spcAft>
                          <a:spcPts val="0"/>
                        </a:spcAft>
                      </a:pPr>
                      <a:r>
                        <a:rPr lang="en-US" sz="1600" b="1" dirty="0">
                          <a:solidFill>
                            <a:schemeClr val="bg2"/>
                          </a:solidFill>
                          <a:effectLst/>
                        </a:rPr>
                        <a:t>Standard (n=1200)</a:t>
                      </a:r>
                      <a:endParaRPr lang="en-US" sz="20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extLst>
                  <a:ext uri="{0D108BD9-81ED-4DB2-BD59-A6C34878D82A}">
                    <a16:rowId xmlns:a16="http://schemas.microsoft.com/office/drawing/2014/main" val="2865218995"/>
                  </a:ext>
                </a:extLst>
              </a:tr>
              <a:tr h="268066">
                <a:tc gridSpan="4">
                  <a:txBody>
                    <a:bodyPr/>
                    <a:lstStyle/>
                    <a:p>
                      <a:pPr marL="0" marR="0">
                        <a:spcBef>
                          <a:spcPts val="0"/>
                        </a:spcBef>
                        <a:spcAft>
                          <a:spcPts val="0"/>
                        </a:spcAft>
                      </a:pPr>
                      <a:r>
                        <a:rPr lang="en-US" sz="1700" b="1" dirty="0">
                          <a:solidFill>
                            <a:schemeClr val="bg2"/>
                          </a:solidFill>
                          <a:effectLst/>
                        </a:rPr>
                        <a:t>Chronic Hypertension Type</a:t>
                      </a:r>
                      <a:endParaRPr lang="en-US" sz="17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43247091"/>
                  </a:ext>
                </a:extLst>
              </a:tr>
              <a:tr h="268066">
                <a:tc gridSpan="2">
                  <a:txBody>
                    <a:bodyPr/>
                    <a:lstStyle/>
                    <a:p>
                      <a:pPr marL="0" marR="0">
                        <a:spcBef>
                          <a:spcPts val="0"/>
                        </a:spcBef>
                        <a:spcAft>
                          <a:spcPts val="0"/>
                        </a:spcAft>
                      </a:pPr>
                      <a:r>
                        <a:rPr lang="en-US" sz="1700" b="1" dirty="0">
                          <a:solidFill>
                            <a:schemeClr val="bg2"/>
                          </a:solidFill>
                          <a:effectLst/>
                        </a:rPr>
                        <a:t>    Newly diagnosed</a:t>
                      </a:r>
                      <a:endParaRPr lang="en-US" sz="17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hMerge="1">
                  <a:txBody>
                    <a:bodyPr/>
                    <a:lstStyle/>
                    <a:p>
                      <a:pPr marL="0" marR="0" algn="ctr">
                        <a:spcBef>
                          <a:spcPts val="0"/>
                        </a:spcBef>
                        <a:spcAft>
                          <a:spcPts val="0"/>
                        </a:spcAft>
                      </a:pPr>
                      <a:endParaRPr lang="en-US" sz="1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a:txBody>
                    <a:bodyPr/>
                    <a:lstStyle/>
                    <a:p>
                      <a:pPr marL="0" marR="0" algn="ctr">
                        <a:spcBef>
                          <a:spcPts val="0"/>
                        </a:spcBef>
                        <a:spcAft>
                          <a:spcPts val="0"/>
                        </a:spcAft>
                      </a:pPr>
                      <a:r>
                        <a:rPr lang="en-US" sz="1700" b="1" dirty="0" smtClean="0">
                          <a:solidFill>
                            <a:schemeClr val="bg2"/>
                          </a:solidFill>
                          <a:effectLst/>
                        </a:rPr>
                        <a:t>21.8%</a:t>
                      </a:r>
                      <a:endParaRPr lang="en-US" sz="17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a:txBody>
                    <a:bodyPr/>
                    <a:lstStyle/>
                    <a:p>
                      <a:pPr marL="0" marR="0" algn="ctr">
                        <a:spcBef>
                          <a:spcPts val="0"/>
                        </a:spcBef>
                        <a:spcAft>
                          <a:spcPts val="0"/>
                        </a:spcAft>
                      </a:pPr>
                      <a:r>
                        <a:rPr lang="en-US" sz="1700" b="1" dirty="0" smtClean="0">
                          <a:solidFill>
                            <a:schemeClr val="bg2"/>
                          </a:solidFill>
                          <a:effectLst/>
                        </a:rPr>
                        <a:t>21.5%</a:t>
                      </a:r>
                      <a:endParaRPr lang="en-US" sz="17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extLst>
                  <a:ext uri="{0D108BD9-81ED-4DB2-BD59-A6C34878D82A}">
                    <a16:rowId xmlns:a16="http://schemas.microsoft.com/office/drawing/2014/main" val="4195405236"/>
                  </a:ext>
                </a:extLst>
              </a:tr>
              <a:tr h="268066">
                <a:tc gridSpan="2">
                  <a:txBody>
                    <a:bodyPr/>
                    <a:lstStyle/>
                    <a:p>
                      <a:pPr marL="0" marR="0">
                        <a:spcBef>
                          <a:spcPts val="0"/>
                        </a:spcBef>
                        <a:spcAft>
                          <a:spcPts val="0"/>
                        </a:spcAft>
                      </a:pPr>
                      <a:r>
                        <a:rPr lang="en-US" sz="1700" b="1" dirty="0">
                          <a:solidFill>
                            <a:schemeClr val="bg2"/>
                          </a:solidFill>
                          <a:effectLst/>
                        </a:rPr>
                        <a:t>    </a:t>
                      </a:r>
                      <a:r>
                        <a:rPr lang="en-US" sz="1700" b="1" dirty="0">
                          <a:solidFill>
                            <a:schemeClr val="tx1"/>
                          </a:solidFill>
                          <a:effectLst/>
                        </a:rPr>
                        <a:t>Known - on medication</a:t>
                      </a:r>
                      <a:endParaRPr lang="en-US" sz="17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hMerge="1">
                  <a:txBody>
                    <a:bodyPr/>
                    <a:lstStyle/>
                    <a:p>
                      <a:pPr marL="0" marR="0" algn="ctr">
                        <a:spcBef>
                          <a:spcPts val="150"/>
                        </a:spcBef>
                        <a:spcAft>
                          <a:spcPts val="150"/>
                        </a:spcAft>
                      </a:pPr>
                      <a:endParaRPr lang="en-US" sz="1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a:txBody>
                    <a:bodyPr/>
                    <a:lstStyle/>
                    <a:p>
                      <a:pPr marL="0" marR="0" algn="ctr">
                        <a:spcBef>
                          <a:spcPts val="150"/>
                        </a:spcBef>
                        <a:spcAft>
                          <a:spcPts val="150"/>
                        </a:spcAft>
                      </a:pPr>
                      <a:r>
                        <a:rPr lang="en-US" sz="1700" b="1" dirty="0" smtClean="0">
                          <a:solidFill>
                            <a:schemeClr val="bg2"/>
                          </a:solidFill>
                          <a:effectLst/>
                        </a:rPr>
                        <a:t>56.0%</a:t>
                      </a:r>
                      <a:endParaRPr lang="en-US" sz="17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a:txBody>
                    <a:bodyPr/>
                    <a:lstStyle/>
                    <a:p>
                      <a:pPr marL="0" marR="0" algn="ctr">
                        <a:spcBef>
                          <a:spcPts val="150"/>
                        </a:spcBef>
                        <a:spcAft>
                          <a:spcPts val="150"/>
                        </a:spcAft>
                      </a:pPr>
                      <a:r>
                        <a:rPr lang="en-US" sz="1700" b="1" dirty="0" smtClean="0">
                          <a:solidFill>
                            <a:schemeClr val="bg2"/>
                          </a:solidFill>
                          <a:effectLst/>
                        </a:rPr>
                        <a:t>56.8%</a:t>
                      </a:r>
                      <a:endParaRPr lang="en-US" sz="17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extLst>
                  <a:ext uri="{0D108BD9-81ED-4DB2-BD59-A6C34878D82A}">
                    <a16:rowId xmlns:a16="http://schemas.microsoft.com/office/drawing/2014/main" val="2921061389"/>
                  </a:ext>
                </a:extLst>
              </a:tr>
              <a:tr h="268066">
                <a:tc gridSpan="2">
                  <a:txBody>
                    <a:bodyPr/>
                    <a:lstStyle/>
                    <a:p>
                      <a:pPr marL="0" marR="0">
                        <a:spcBef>
                          <a:spcPts val="0"/>
                        </a:spcBef>
                        <a:spcAft>
                          <a:spcPts val="0"/>
                        </a:spcAft>
                      </a:pPr>
                      <a:r>
                        <a:rPr lang="en-US" sz="1700" b="1" dirty="0">
                          <a:solidFill>
                            <a:schemeClr val="bg2"/>
                          </a:solidFill>
                          <a:effectLst/>
                        </a:rPr>
                        <a:t>    Known - not on medication</a:t>
                      </a:r>
                      <a:endParaRPr lang="en-US" sz="17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hMerge="1">
                  <a:txBody>
                    <a:bodyPr/>
                    <a:lstStyle/>
                    <a:p>
                      <a:pPr marL="0" marR="0" algn="ctr">
                        <a:spcBef>
                          <a:spcPts val="150"/>
                        </a:spcBef>
                        <a:spcAft>
                          <a:spcPts val="150"/>
                        </a:spcAft>
                      </a:pPr>
                      <a:endParaRPr lang="en-US" sz="1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a:txBody>
                    <a:bodyPr/>
                    <a:lstStyle/>
                    <a:p>
                      <a:pPr marL="0" marR="0" algn="ctr">
                        <a:spcBef>
                          <a:spcPts val="150"/>
                        </a:spcBef>
                        <a:spcAft>
                          <a:spcPts val="150"/>
                        </a:spcAft>
                      </a:pPr>
                      <a:r>
                        <a:rPr lang="en-US" sz="1700" b="1" dirty="0" smtClean="0">
                          <a:solidFill>
                            <a:schemeClr val="bg2"/>
                          </a:solidFill>
                          <a:effectLst/>
                        </a:rPr>
                        <a:t>22.2%</a:t>
                      </a:r>
                      <a:endParaRPr lang="en-US" sz="17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a:txBody>
                    <a:bodyPr/>
                    <a:lstStyle/>
                    <a:p>
                      <a:pPr marL="0" marR="0" algn="ctr">
                        <a:spcBef>
                          <a:spcPts val="150"/>
                        </a:spcBef>
                        <a:spcAft>
                          <a:spcPts val="150"/>
                        </a:spcAft>
                      </a:pPr>
                      <a:r>
                        <a:rPr lang="en-US" sz="1700" b="1" dirty="0" smtClean="0">
                          <a:solidFill>
                            <a:schemeClr val="bg2"/>
                          </a:solidFill>
                          <a:effectLst/>
                        </a:rPr>
                        <a:t>21.8%</a:t>
                      </a:r>
                      <a:endParaRPr lang="en-US" sz="17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extLst>
                  <a:ext uri="{0D108BD9-81ED-4DB2-BD59-A6C34878D82A}">
                    <a16:rowId xmlns:a16="http://schemas.microsoft.com/office/drawing/2014/main" val="1462885329"/>
                  </a:ext>
                </a:extLst>
              </a:tr>
              <a:tr h="268066">
                <a:tc gridSpan="2">
                  <a:txBody>
                    <a:bodyPr/>
                    <a:lstStyle/>
                    <a:p>
                      <a:pPr marL="0" marR="0">
                        <a:spcBef>
                          <a:spcPts val="0"/>
                        </a:spcBef>
                        <a:spcAft>
                          <a:spcPts val="0"/>
                        </a:spcAft>
                      </a:pPr>
                      <a:r>
                        <a:rPr lang="en-US" sz="1700" b="1" dirty="0">
                          <a:solidFill>
                            <a:schemeClr val="bg2"/>
                          </a:solidFill>
                          <a:effectLst/>
                        </a:rPr>
                        <a:t>Age at Enrollment, years </a:t>
                      </a:r>
                      <a:endParaRPr lang="en-US" sz="17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hMerge="1">
                  <a:txBody>
                    <a:bodyPr/>
                    <a:lstStyle/>
                    <a:p>
                      <a:pPr marL="0" marR="0" algn="ctr">
                        <a:spcBef>
                          <a:spcPts val="150"/>
                        </a:spcBef>
                        <a:spcAft>
                          <a:spcPts val="150"/>
                        </a:spcAft>
                      </a:pPr>
                      <a:endParaRPr lang="en-US" sz="1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a:txBody>
                    <a:bodyPr/>
                    <a:lstStyle/>
                    <a:p>
                      <a:pPr marL="0" marR="0" algn="ctr">
                        <a:spcBef>
                          <a:spcPts val="150"/>
                        </a:spcBef>
                        <a:spcAft>
                          <a:spcPts val="150"/>
                        </a:spcAft>
                      </a:pPr>
                      <a:r>
                        <a:rPr lang="en-US" sz="1700" b="1" dirty="0">
                          <a:solidFill>
                            <a:schemeClr val="bg2"/>
                          </a:solidFill>
                          <a:effectLst/>
                        </a:rPr>
                        <a:t>32.3 ± 5.6</a:t>
                      </a:r>
                      <a:endParaRPr lang="en-US" sz="17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a:txBody>
                    <a:bodyPr/>
                    <a:lstStyle/>
                    <a:p>
                      <a:pPr marL="0" marR="0" algn="ctr">
                        <a:spcBef>
                          <a:spcPts val="0"/>
                        </a:spcBef>
                        <a:spcAft>
                          <a:spcPts val="0"/>
                        </a:spcAft>
                      </a:pPr>
                      <a:r>
                        <a:rPr lang="en-US" sz="1700" b="1" dirty="0">
                          <a:solidFill>
                            <a:schemeClr val="bg2"/>
                          </a:solidFill>
                          <a:effectLst/>
                        </a:rPr>
                        <a:t>32.3 ± 5.8</a:t>
                      </a:r>
                      <a:endParaRPr lang="en-US" sz="17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extLst>
                  <a:ext uri="{0D108BD9-81ED-4DB2-BD59-A6C34878D82A}">
                    <a16:rowId xmlns:a16="http://schemas.microsoft.com/office/drawing/2014/main" val="1351604257"/>
                  </a:ext>
                </a:extLst>
              </a:tr>
              <a:tr h="268066">
                <a:tc gridSpan="4">
                  <a:txBody>
                    <a:bodyPr/>
                    <a:lstStyle/>
                    <a:p>
                      <a:pPr marL="0" marR="0">
                        <a:spcBef>
                          <a:spcPts val="0"/>
                        </a:spcBef>
                        <a:spcAft>
                          <a:spcPts val="0"/>
                        </a:spcAft>
                      </a:pPr>
                      <a:r>
                        <a:rPr lang="en-US" sz="1700" b="1" dirty="0" smtClean="0">
                          <a:solidFill>
                            <a:schemeClr val="bg2"/>
                          </a:solidFill>
                          <a:effectLst/>
                        </a:rPr>
                        <a:t>Race/Ethnicity</a:t>
                      </a:r>
                      <a:endParaRPr lang="en-US" sz="17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46342003"/>
                  </a:ext>
                </a:extLst>
              </a:tr>
              <a:tr h="268066">
                <a:tc gridSpan="2">
                  <a:txBody>
                    <a:bodyPr/>
                    <a:lstStyle/>
                    <a:p>
                      <a:pPr marL="0" marR="0">
                        <a:spcBef>
                          <a:spcPts val="0"/>
                        </a:spcBef>
                        <a:spcAft>
                          <a:spcPts val="0"/>
                        </a:spcAft>
                      </a:pPr>
                      <a:r>
                        <a:rPr lang="en-US" sz="1700" b="1" dirty="0">
                          <a:solidFill>
                            <a:schemeClr val="bg2"/>
                          </a:solidFill>
                          <a:effectLst/>
                        </a:rPr>
                        <a:t>   White, non-Hispanic</a:t>
                      </a:r>
                      <a:endParaRPr lang="en-US" sz="17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hMerge="1">
                  <a:txBody>
                    <a:bodyPr/>
                    <a:lstStyle/>
                    <a:p>
                      <a:pPr marL="0" marR="0" algn="ctr">
                        <a:spcBef>
                          <a:spcPts val="150"/>
                        </a:spcBef>
                        <a:spcAft>
                          <a:spcPts val="150"/>
                        </a:spcAft>
                      </a:pPr>
                      <a:endParaRPr lang="en-US" sz="1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a:txBody>
                    <a:bodyPr/>
                    <a:lstStyle/>
                    <a:p>
                      <a:pPr marL="0" marR="0" algn="ctr">
                        <a:spcBef>
                          <a:spcPts val="150"/>
                        </a:spcBef>
                        <a:spcAft>
                          <a:spcPts val="150"/>
                        </a:spcAft>
                      </a:pPr>
                      <a:r>
                        <a:rPr lang="en-US" sz="1700" b="1" dirty="0" smtClean="0">
                          <a:solidFill>
                            <a:schemeClr val="bg2"/>
                          </a:solidFill>
                          <a:effectLst/>
                        </a:rPr>
                        <a:t>28.7%</a:t>
                      </a:r>
                      <a:endParaRPr lang="en-US" sz="17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a:txBody>
                    <a:bodyPr/>
                    <a:lstStyle/>
                    <a:p>
                      <a:pPr marL="0" marR="0" algn="ctr">
                        <a:spcBef>
                          <a:spcPts val="150"/>
                        </a:spcBef>
                        <a:spcAft>
                          <a:spcPts val="150"/>
                        </a:spcAft>
                      </a:pPr>
                      <a:r>
                        <a:rPr lang="en-US" sz="1700" b="1" dirty="0" smtClean="0">
                          <a:solidFill>
                            <a:schemeClr val="bg2"/>
                          </a:solidFill>
                          <a:effectLst/>
                        </a:rPr>
                        <a:t>27.2%</a:t>
                      </a:r>
                      <a:endParaRPr lang="en-US" sz="17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extLst>
                  <a:ext uri="{0D108BD9-81ED-4DB2-BD59-A6C34878D82A}">
                    <a16:rowId xmlns:a16="http://schemas.microsoft.com/office/drawing/2014/main" val="2280924970"/>
                  </a:ext>
                </a:extLst>
              </a:tr>
              <a:tr h="268066">
                <a:tc gridSpan="2">
                  <a:txBody>
                    <a:bodyPr/>
                    <a:lstStyle/>
                    <a:p>
                      <a:pPr marL="0" marR="0">
                        <a:spcBef>
                          <a:spcPts val="0"/>
                        </a:spcBef>
                        <a:spcAft>
                          <a:spcPts val="0"/>
                        </a:spcAft>
                      </a:pPr>
                      <a:r>
                        <a:rPr lang="en-US" sz="1700" b="1" dirty="0">
                          <a:solidFill>
                            <a:schemeClr val="bg2"/>
                          </a:solidFill>
                          <a:effectLst/>
                        </a:rPr>
                        <a:t>   </a:t>
                      </a:r>
                      <a:r>
                        <a:rPr lang="en-US" sz="1700" b="1" dirty="0">
                          <a:solidFill>
                            <a:schemeClr val="tx1"/>
                          </a:solidFill>
                          <a:effectLst/>
                        </a:rPr>
                        <a:t>Black, non-Hispanic </a:t>
                      </a:r>
                      <a:endParaRPr lang="en-US" sz="17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hMerge="1">
                  <a:txBody>
                    <a:bodyPr/>
                    <a:lstStyle/>
                    <a:p>
                      <a:pPr marL="0" marR="0" algn="ctr">
                        <a:spcBef>
                          <a:spcPts val="150"/>
                        </a:spcBef>
                        <a:spcAft>
                          <a:spcPts val="150"/>
                        </a:spcAft>
                      </a:pPr>
                      <a:endParaRPr lang="en-US" sz="1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a:txBody>
                    <a:bodyPr/>
                    <a:lstStyle/>
                    <a:p>
                      <a:pPr marL="0" marR="0" algn="ctr">
                        <a:spcBef>
                          <a:spcPts val="150"/>
                        </a:spcBef>
                        <a:spcAft>
                          <a:spcPts val="150"/>
                        </a:spcAft>
                      </a:pPr>
                      <a:r>
                        <a:rPr lang="en-US" sz="1700" b="1" dirty="0" smtClean="0">
                          <a:solidFill>
                            <a:schemeClr val="bg2"/>
                          </a:solidFill>
                          <a:effectLst/>
                        </a:rPr>
                        <a:t>47.5%</a:t>
                      </a:r>
                      <a:endParaRPr lang="en-US" sz="17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a:txBody>
                    <a:bodyPr/>
                    <a:lstStyle/>
                    <a:p>
                      <a:pPr marL="0" marR="0" algn="ctr">
                        <a:spcBef>
                          <a:spcPts val="150"/>
                        </a:spcBef>
                        <a:spcAft>
                          <a:spcPts val="150"/>
                        </a:spcAft>
                      </a:pPr>
                      <a:r>
                        <a:rPr lang="en-US" sz="1700" b="1" dirty="0" smtClean="0">
                          <a:solidFill>
                            <a:schemeClr val="bg2"/>
                          </a:solidFill>
                          <a:effectLst/>
                        </a:rPr>
                        <a:t>47.5%</a:t>
                      </a:r>
                      <a:endParaRPr lang="en-US" sz="17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extLst>
                  <a:ext uri="{0D108BD9-81ED-4DB2-BD59-A6C34878D82A}">
                    <a16:rowId xmlns:a16="http://schemas.microsoft.com/office/drawing/2014/main" val="195889360"/>
                  </a:ext>
                </a:extLst>
              </a:tr>
              <a:tr h="268066">
                <a:tc gridSpan="2">
                  <a:txBody>
                    <a:bodyPr/>
                    <a:lstStyle/>
                    <a:p>
                      <a:pPr marL="0" marR="0">
                        <a:spcBef>
                          <a:spcPts val="0"/>
                        </a:spcBef>
                        <a:spcAft>
                          <a:spcPts val="0"/>
                        </a:spcAft>
                      </a:pPr>
                      <a:r>
                        <a:rPr lang="en-US" sz="1700" b="1" dirty="0">
                          <a:solidFill>
                            <a:schemeClr val="bg2"/>
                          </a:solidFill>
                          <a:effectLst/>
                        </a:rPr>
                        <a:t>   Hispanic </a:t>
                      </a:r>
                      <a:endParaRPr lang="en-US" sz="17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hMerge="1">
                  <a:txBody>
                    <a:bodyPr/>
                    <a:lstStyle/>
                    <a:p>
                      <a:pPr marL="0" marR="0" algn="ctr">
                        <a:spcBef>
                          <a:spcPts val="150"/>
                        </a:spcBef>
                        <a:spcAft>
                          <a:spcPts val="150"/>
                        </a:spcAft>
                      </a:pPr>
                      <a:endParaRPr lang="en-US" sz="1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a:txBody>
                    <a:bodyPr/>
                    <a:lstStyle/>
                    <a:p>
                      <a:pPr marL="0" marR="0" algn="ctr">
                        <a:spcBef>
                          <a:spcPts val="150"/>
                        </a:spcBef>
                        <a:spcAft>
                          <a:spcPts val="150"/>
                        </a:spcAft>
                      </a:pPr>
                      <a:r>
                        <a:rPr lang="en-US" sz="1700" b="1" dirty="0" smtClean="0">
                          <a:solidFill>
                            <a:schemeClr val="bg2"/>
                          </a:solidFill>
                          <a:effectLst/>
                        </a:rPr>
                        <a:t>19.7%</a:t>
                      </a:r>
                      <a:endParaRPr lang="en-US" sz="17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a:txBody>
                    <a:bodyPr/>
                    <a:lstStyle/>
                    <a:p>
                      <a:pPr marL="0" marR="0" algn="ctr">
                        <a:spcBef>
                          <a:spcPts val="150"/>
                        </a:spcBef>
                        <a:spcAft>
                          <a:spcPts val="150"/>
                        </a:spcAft>
                      </a:pPr>
                      <a:r>
                        <a:rPr lang="en-US" sz="1700" b="1" dirty="0" smtClean="0">
                          <a:solidFill>
                            <a:schemeClr val="bg2"/>
                          </a:solidFill>
                          <a:effectLst/>
                        </a:rPr>
                        <a:t>20.8%</a:t>
                      </a:r>
                      <a:endParaRPr lang="en-US" sz="17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extLst>
                  <a:ext uri="{0D108BD9-81ED-4DB2-BD59-A6C34878D82A}">
                    <a16:rowId xmlns:a16="http://schemas.microsoft.com/office/drawing/2014/main" val="268666666"/>
                  </a:ext>
                </a:extLst>
              </a:tr>
              <a:tr h="268066">
                <a:tc gridSpan="2">
                  <a:txBody>
                    <a:bodyPr/>
                    <a:lstStyle/>
                    <a:p>
                      <a:pPr marL="0" marR="0">
                        <a:spcBef>
                          <a:spcPts val="0"/>
                        </a:spcBef>
                        <a:spcAft>
                          <a:spcPts val="0"/>
                        </a:spcAft>
                      </a:pPr>
                      <a:r>
                        <a:rPr lang="en-US" sz="1700" b="1" dirty="0">
                          <a:solidFill>
                            <a:schemeClr val="bg2"/>
                          </a:solidFill>
                          <a:effectLst/>
                        </a:rPr>
                        <a:t>   Other </a:t>
                      </a:r>
                      <a:endParaRPr lang="en-US" sz="17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hMerge="1">
                  <a:txBody>
                    <a:bodyPr/>
                    <a:lstStyle/>
                    <a:p>
                      <a:pPr marL="0" marR="0" algn="ctr">
                        <a:spcBef>
                          <a:spcPts val="150"/>
                        </a:spcBef>
                        <a:spcAft>
                          <a:spcPts val="150"/>
                        </a:spcAft>
                      </a:pPr>
                      <a:endParaRPr lang="en-US" sz="1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a:txBody>
                    <a:bodyPr/>
                    <a:lstStyle/>
                    <a:p>
                      <a:pPr marL="0" marR="0" algn="ctr">
                        <a:spcBef>
                          <a:spcPts val="150"/>
                        </a:spcBef>
                        <a:spcAft>
                          <a:spcPts val="150"/>
                        </a:spcAft>
                      </a:pPr>
                      <a:r>
                        <a:rPr lang="en-US" sz="1700" b="1" dirty="0" smtClean="0">
                          <a:solidFill>
                            <a:schemeClr val="bg2"/>
                          </a:solidFill>
                          <a:effectLst/>
                        </a:rPr>
                        <a:t>4.1%</a:t>
                      </a:r>
                      <a:endParaRPr lang="en-US" sz="17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a:txBody>
                    <a:bodyPr/>
                    <a:lstStyle/>
                    <a:p>
                      <a:pPr marL="0" marR="0" algn="ctr">
                        <a:spcBef>
                          <a:spcPts val="150"/>
                        </a:spcBef>
                        <a:spcAft>
                          <a:spcPts val="150"/>
                        </a:spcAft>
                      </a:pPr>
                      <a:r>
                        <a:rPr lang="en-US" sz="1700" b="1" dirty="0" smtClean="0">
                          <a:solidFill>
                            <a:schemeClr val="bg2"/>
                          </a:solidFill>
                          <a:effectLst/>
                        </a:rPr>
                        <a:t>4.5%</a:t>
                      </a:r>
                      <a:endParaRPr lang="en-US" sz="17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extLst>
                  <a:ext uri="{0D108BD9-81ED-4DB2-BD59-A6C34878D82A}">
                    <a16:rowId xmlns:a16="http://schemas.microsoft.com/office/drawing/2014/main" val="1092794030"/>
                  </a:ext>
                </a:extLst>
              </a:tr>
              <a:tr h="268066">
                <a:tc gridSpan="4">
                  <a:txBody>
                    <a:bodyPr/>
                    <a:lstStyle/>
                    <a:p>
                      <a:pPr marL="0" marR="0">
                        <a:spcBef>
                          <a:spcPts val="0"/>
                        </a:spcBef>
                        <a:spcAft>
                          <a:spcPts val="0"/>
                        </a:spcAft>
                      </a:pPr>
                      <a:r>
                        <a:rPr lang="en-US" sz="1700" b="1" dirty="0">
                          <a:solidFill>
                            <a:schemeClr val="bg2"/>
                          </a:solidFill>
                          <a:effectLst/>
                        </a:rPr>
                        <a:t>Mother's </a:t>
                      </a:r>
                      <a:r>
                        <a:rPr lang="en-US" sz="1700" b="1" dirty="0" smtClean="0">
                          <a:solidFill>
                            <a:schemeClr val="bg2"/>
                          </a:solidFill>
                          <a:effectLst/>
                        </a:rPr>
                        <a:t>Insurance</a:t>
                      </a:r>
                      <a:endParaRPr lang="en-US" sz="17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32715649"/>
                  </a:ext>
                </a:extLst>
              </a:tr>
              <a:tr h="268066">
                <a:tc gridSpan="2">
                  <a:txBody>
                    <a:bodyPr/>
                    <a:lstStyle/>
                    <a:p>
                      <a:pPr marL="0" marR="0">
                        <a:spcBef>
                          <a:spcPts val="0"/>
                        </a:spcBef>
                        <a:spcAft>
                          <a:spcPts val="0"/>
                        </a:spcAft>
                      </a:pPr>
                      <a:r>
                        <a:rPr lang="en-US" sz="1700" b="1">
                          <a:solidFill>
                            <a:schemeClr val="bg2"/>
                          </a:solidFill>
                          <a:effectLst/>
                        </a:rPr>
                        <a:t>   Government assisted insurance/Medicaid</a:t>
                      </a:r>
                      <a:endParaRPr lang="en-US" sz="1700" b="1">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hMerge="1">
                  <a:txBody>
                    <a:bodyPr/>
                    <a:lstStyle/>
                    <a:p>
                      <a:pPr marL="0" marR="0" algn="ctr">
                        <a:spcBef>
                          <a:spcPts val="150"/>
                        </a:spcBef>
                        <a:spcAft>
                          <a:spcPts val="150"/>
                        </a:spcAft>
                      </a:pPr>
                      <a:endParaRPr lang="en-US" sz="1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a:txBody>
                    <a:bodyPr/>
                    <a:lstStyle/>
                    <a:p>
                      <a:pPr marL="0" marR="0" algn="ctr">
                        <a:spcBef>
                          <a:spcPts val="150"/>
                        </a:spcBef>
                        <a:spcAft>
                          <a:spcPts val="150"/>
                        </a:spcAft>
                      </a:pPr>
                      <a:r>
                        <a:rPr lang="en-US" sz="1700" b="1" dirty="0" smtClean="0">
                          <a:solidFill>
                            <a:schemeClr val="bg2"/>
                          </a:solidFill>
                          <a:effectLst/>
                        </a:rPr>
                        <a:t>55.7%</a:t>
                      </a:r>
                      <a:endParaRPr lang="en-US" sz="17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a:txBody>
                    <a:bodyPr/>
                    <a:lstStyle/>
                    <a:p>
                      <a:pPr marL="0" marR="0" algn="ctr">
                        <a:spcBef>
                          <a:spcPts val="150"/>
                        </a:spcBef>
                        <a:spcAft>
                          <a:spcPts val="150"/>
                        </a:spcAft>
                      </a:pPr>
                      <a:r>
                        <a:rPr lang="en-US" sz="1700" b="1" dirty="0" smtClean="0">
                          <a:solidFill>
                            <a:schemeClr val="bg2"/>
                          </a:solidFill>
                          <a:effectLst/>
                        </a:rPr>
                        <a:t>54.7%</a:t>
                      </a:r>
                      <a:endParaRPr lang="en-US" sz="17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extLst>
                  <a:ext uri="{0D108BD9-81ED-4DB2-BD59-A6C34878D82A}">
                    <a16:rowId xmlns:a16="http://schemas.microsoft.com/office/drawing/2014/main" val="4273223124"/>
                  </a:ext>
                </a:extLst>
              </a:tr>
              <a:tr h="268066">
                <a:tc gridSpan="2">
                  <a:txBody>
                    <a:bodyPr/>
                    <a:lstStyle/>
                    <a:p>
                      <a:pPr marL="0" marR="0">
                        <a:spcBef>
                          <a:spcPts val="0"/>
                        </a:spcBef>
                        <a:spcAft>
                          <a:spcPts val="0"/>
                        </a:spcAft>
                      </a:pPr>
                      <a:r>
                        <a:rPr lang="en-US" sz="1700" b="1">
                          <a:solidFill>
                            <a:schemeClr val="bg2"/>
                          </a:solidFill>
                          <a:effectLst/>
                        </a:rPr>
                        <a:t>   Private insurance</a:t>
                      </a:r>
                      <a:endParaRPr lang="en-US" sz="1700" b="1">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hMerge="1">
                  <a:txBody>
                    <a:bodyPr/>
                    <a:lstStyle/>
                    <a:p>
                      <a:pPr marL="0" marR="0" algn="ctr">
                        <a:spcBef>
                          <a:spcPts val="150"/>
                        </a:spcBef>
                        <a:spcAft>
                          <a:spcPts val="150"/>
                        </a:spcAft>
                      </a:pPr>
                      <a:endParaRPr lang="en-US" sz="1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a:txBody>
                    <a:bodyPr/>
                    <a:lstStyle/>
                    <a:p>
                      <a:pPr marL="0" marR="0" algn="ctr">
                        <a:spcBef>
                          <a:spcPts val="150"/>
                        </a:spcBef>
                        <a:spcAft>
                          <a:spcPts val="150"/>
                        </a:spcAft>
                      </a:pPr>
                      <a:r>
                        <a:rPr lang="en-US" sz="1700" b="1" dirty="0" smtClean="0">
                          <a:solidFill>
                            <a:schemeClr val="bg2"/>
                          </a:solidFill>
                          <a:effectLst/>
                        </a:rPr>
                        <a:t>38.0%</a:t>
                      </a:r>
                      <a:endParaRPr lang="en-US" sz="17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a:txBody>
                    <a:bodyPr/>
                    <a:lstStyle/>
                    <a:p>
                      <a:pPr marL="0" marR="0" algn="ctr">
                        <a:spcBef>
                          <a:spcPts val="150"/>
                        </a:spcBef>
                        <a:spcAft>
                          <a:spcPts val="150"/>
                        </a:spcAft>
                      </a:pPr>
                      <a:r>
                        <a:rPr lang="en-US" sz="1700" b="1" dirty="0" smtClean="0">
                          <a:solidFill>
                            <a:schemeClr val="bg2"/>
                          </a:solidFill>
                          <a:effectLst/>
                        </a:rPr>
                        <a:t>38.6%</a:t>
                      </a:r>
                      <a:endParaRPr lang="en-US" sz="17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extLst>
                  <a:ext uri="{0D108BD9-81ED-4DB2-BD59-A6C34878D82A}">
                    <a16:rowId xmlns:a16="http://schemas.microsoft.com/office/drawing/2014/main" val="3136966232"/>
                  </a:ext>
                </a:extLst>
              </a:tr>
              <a:tr h="268066">
                <a:tc gridSpan="2">
                  <a:txBody>
                    <a:bodyPr/>
                    <a:lstStyle/>
                    <a:p>
                      <a:pPr marL="0" marR="0">
                        <a:spcBef>
                          <a:spcPts val="0"/>
                        </a:spcBef>
                        <a:spcAft>
                          <a:spcPts val="0"/>
                        </a:spcAft>
                      </a:pPr>
                      <a:r>
                        <a:rPr lang="en-US" sz="1700" b="1">
                          <a:solidFill>
                            <a:schemeClr val="bg2"/>
                          </a:solidFill>
                          <a:effectLst/>
                        </a:rPr>
                        <a:t>   None/self-paid</a:t>
                      </a:r>
                      <a:endParaRPr lang="en-US" sz="1700" b="1">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hMerge="1">
                  <a:txBody>
                    <a:bodyPr/>
                    <a:lstStyle/>
                    <a:p>
                      <a:pPr marL="0" marR="0" algn="ctr">
                        <a:spcBef>
                          <a:spcPts val="150"/>
                        </a:spcBef>
                        <a:spcAft>
                          <a:spcPts val="150"/>
                        </a:spcAft>
                      </a:pPr>
                      <a:endParaRPr lang="en-US" sz="1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a:txBody>
                    <a:bodyPr/>
                    <a:lstStyle/>
                    <a:p>
                      <a:pPr marL="0" marR="0" algn="ctr">
                        <a:spcBef>
                          <a:spcPts val="150"/>
                        </a:spcBef>
                        <a:spcAft>
                          <a:spcPts val="150"/>
                        </a:spcAft>
                      </a:pPr>
                      <a:r>
                        <a:rPr lang="en-US" sz="1700" b="1" dirty="0" smtClean="0">
                          <a:solidFill>
                            <a:schemeClr val="bg2"/>
                          </a:solidFill>
                          <a:effectLst/>
                        </a:rPr>
                        <a:t>5.0%</a:t>
                      </a:r>
                      <a:endParaRPr lang="en-US" sz="17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a:txBody>
                    <a:bodyPr/>
                    <a:lstStyle/>
                    <a:p>
                      <a:pPr marL="0" marR="0" algn="ctr">
                        <a:spcBef>
                          <a:spcPts val="150"/>
                        </a:spcBef>
                        <a:spcAft>
                          <a:spcPts val="150"/>
                        </a:spcAft>
                      </a:pPr>
                      <a:r>
                        <a:rPr lang="en-US" sz="1700" b="1" dirty="0" smtClean="0">
                          <a:solidFill>
                            <a:schemeClr val="bg2"/>
                          </a:solidFill>
                          <a:effectLst/>
                        </a:rPr>
                        <a:t>5.4%</a:t>
                      </a:r>
                      <a:endParaRPr lang="en-US" sz="17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extLst>
                  <a:ext uri="{0D108BD9-81ED-4DB2-BD59-A6C34878D82A}">
                    <a16:rowId xmlns:a16="http://schemas.microsoft.com/office/drawing/2014/main" val="1432599775"/>
                  </a:ext>
                </a:extLst>
              </a:tr>
              <a:tr h="268066">
                <a:tc gridSpan="2">
                  <a:txBody>
                    <a:bodyPr/>
                    <a:lstStyle/>
                    <a:p>
                      <a:pPr marL="0" marR="0">
                        <a:spcBef>
                          <a:spcPts val="0"/>
                        </a:spcBef>
                        <a:spcAft>
                          <a:spcPts val="0"/>
                        </a:spcAft>
                      </a:pPr>
                      <a:r>
                        <a:rPr lang="en-US" sz="1700" b="1" dirty="0">
                          <a:solidFill>
                            <a:schemeClr val="bg2"/>
                          </a:solidFill>
                          <a:effectLst/>
                        </a:rPr>
                        <a:t> BMI at Enrollment </a:t>
                      </a:r>
                      <a:endParaRPr lang="en-US" sz="17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hMerge="1">
                  <a:txBody>
                    <a:bodyPr/>
                    <a:lstStyle/>
                    <a:p>
                      <a:pPr marL="0" marR="0" algn="ctr">
                        <a:spcBef>
                          <a:spcPts val="150"/>
                        </a:spcBef>
                        <a:spcAft>
                          <a:spcPts val="150"/>
                        </a:spcAft>
                      </a:pPr>
                      <a:endParaRPr lang="en-US" sz="1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a:txBody>
                    <a:bodyPr/>
                    <a:lstStyle/>
                    <a:p>
                      <a:pPr marL="0" marR="0" algn="ctr">
                        <a:spcBef>
                          <a:spcPts val="150"/>
                        </a:spcBef>
                        <a:spcAft>
                          <a:spcPts val="150"/>
                        </a:spcAft>
                      </a:pPr>
                      <a:r>
                        <a:rPr lang="en-US" sz="1700" b="1" dirty="0">
                          <a:solidFill>
                            <a:schemeClr val="bg2"/>
                          </a:solidFill>
                          <a:effectLst/>
                        </a:rPr>
                        <a:t>37.7 ± 10.0</a:t>
                      </a:r>
                      <a:endParaRPr lang="en-US" sz="17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a:txBody>
                    <a:bodyPr/>
                    <a:lstStyle/>
                    <a:p>
                      <a:pPr marL="0" marR="0" algn="ctr">
                        <a:spcBef>
                          <a:spcPts val="150"/>
                        </a:spcBef>
                        <a:spcAft>
                          <a:spcPts val="150"/>
                        </a:spcAft>
                      </a:pPr>
                      <a:r>
                        <a:rPr lang="en-US" sz="1700" b="1" dirty="0">
                          <a:solidFill>
                            <a:schemeClr val="bg2"/>
                          </a:solidFill>
                          <a:effectLst/>
                        </a:rPr>
                        <a:t>37.5 ± 9.6</a:t>
                      </a:r>
                      <a:endParaRPr lang="en-US" sz="17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extLst>
                  <a:ext uri="{0D108BD9-81ED-4DB2-BD59-A6C34878D82A}">
                    <a16:rowId xmlns:a16="http://schemas.microsoft.com/office/drawing/2014/main" val="2420018575"/>
                  </a:ext>
                </a:extLst>
              </a:tr>
              <a:tr h="268066">
                <a:tc gridSpan="2">
                  <a:txBody>
                    <a:bodyPr/>
                    <a:lstStyle/>
                    <a:p>
                      <a:pPr marL="0" marR="0">
                        <a:spcBef>
                          <a:spcPts val="0"/>
                        </a:spcBef>
                        <a:spcAft>
                          <a:spcPts val="0"/>
                        </a:spcAft>
                      </a:pPr>
                      <a:r>
                        <a:rPr lang="en-US" sz="1700" b="1">
                          <a:solidFill>
                            <a:schemeClr val="bg2"/>
                          </a:solidFill>
                          <a:effectLst/>
                        </a:rPr>
                        <a:t>     BMI &lt; 30 </a:t>
                      </a:r>
                      <a:endParaRPr lang="en-US" sz="1700" b="1">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hMerge="1">
                  <a:txBody>
                    <a:bodyPr/>
                    <a:lstStyle/>
                    <a:p>
                      <a:pPr marL="0" marR="0" algn="ctr">
                        <a:spcBef>
                          <a:spcPts val="150"/>
                        </a:spcBef>
                        <a:spcAft>
                          <a:spcPts val="150"/>
                        </a:spcAft>
                      </a:pPr>
                      <a:endParaRPr lang="en-US" sz="1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a:txBody>
                    <a:bodyPr/>
                    <a:lstStyle/>
                    <a:p>
                      <a:pPr marL="0" marR="0" algn="ctr">
                        <a:spcBef>
                          <a:spcPts val="150"/>
                        </a:spcBef>
                        <a:spcAft>
                          <a:spcPts val="150"/>
                        </a:spcAft>
                      </a:pPr>
                      <a:r>
                        <a:rPr lang="en-US" sz="1700" b="1" dirty="0" smtClean="0">
                          <a:solidFill>
                            <a:schemeClr val="bg2"/>
                          </a:solidFill>
                          <a:effectLst/>
                        </a:rPr>
                        <a:t>24.4%</a:t>
                      </a:r>
                      <a:endParaRPr lang="en-US" sz="17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a:txBody>
                    <a:bodyPr/>
                    <a:lstStyle/>
                    <a:p>
                      <a:pPr marL="0" marR="0" algn="ctr">
                        <a:spcBef>
                          <a:spcPts val="150"/>
                        </a:spcBef>
                        <a:spcAft>
                          <a:spcPts val="150"/>
                        </a:spcAft>
                      </a:pPr>
                      <a:r>
                        <a:rPr lang="en-US" sz="1700" b="1" dirty="0" smtClean="0">
                          <a:solidFill>
                            <a:schemeClr val="bg2"/>
                          </a:solidFill>
                          <a:effectLst/>
                        </a:rPr>
                        <a:t>21.6%</a:t>
                      </a:r>
                      <a:endParaRPr lang="en-US" sz="17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extLst>
                  <a:ext uri="{0D108BD9-81ED-4DB2-BD59-A6C34878D82A}">
                    <a16:rowId xmlns:a16="http://schemas.microsoft.com/office/drawing/2014/main" val="3351992314"/>
                  </a:ext>
                </a:extLst>
              </a:tr>
              <a:tr h="268066">
                <a:tc gridSpan="2">
                  <a:txBody>
                    <a:bodyPr/>
                    <a:lstStyle/>
                    <a:p>
                      <a:pPr marL="0" marR="0">
                        <a:spcBef>
                          <a:spcPts val="0"/>
                        </a:spcBef>
                        <a:spcAft>
                          <a:spcPts val="0"/>
                        </a:spcAft>
                      </a:pPr>
                      <a:r>
                        <a:rPr lang="en-US" sz="1700" b="1" dirty="0">
                          <a:solidFill>
                            <a:schemeClr val="tx1"/>
                          </a:solidFill>
                          <a:effectLst/>
                        </a:rPr>
                        <a:t>     30 ≤ BMI &lt; 40</a:t>
                      </a:r>
                      <a:endParaRPr lang="en-US" sz="17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hMerge="1">
                  <a:txBody>
                    <a:bodyPr/>
                    <a:lstStyle/>
                    <a:p>
                      <a:pPr marL="0" marR="0" algn="ctr">
                        <a:spcBef>
                          <a:spcPts val="150"/>
                        </a:spcBef>
                        <a:spcAft>
                          <a:spcPts val="150"/>
                        </a:spcAft>
                      </a:pPr>
                      <a:endParaRPr lang="en-US" sz="1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a:txBody>
                    <a:bodyPr/>
                    <a:lstStyle/>
                    <a:p>
                      <a:pPr marL="0" marR="0" algn="ctr">
                        <a:spcBef>
                          <a:spcPts val="150"/>
                        </a:spcBef>
                        <a:spcAft>
                          <a:spcPts val="150"/>
                        </a:spcAft>
                      </a:pPr>
                      <a:r>
                        <a:rPr lang="en-US" sz="1700" b="1" dirty="0" smtClean="0">
                          <a:solidFill>
                            <a:schemeClr val="bg2"/>
                          </a:solidFill>
                          <a:effectLst/>
                        </a:rPr>
                        <a:t>38.1%</a:t>
                      </a:r>
                      <a:endParaRPr lang="en-US" sz="17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a:txBody>
                    <a:bodyPr/>
                    <a:lstStyle/>
                    <a:p>
                      <a:pPr marL="0" marR="0" algn="ctr">
                        <a:spcBef>
                          <a:spcPts val="150"/>
                        </a:spcBef>
                        <a:spcAft>
                          <a:spcPts val="150"/>
                        </a:spcAft>
                      </a:pPr>
                      <a:r>
                        <a:rPr lang="en-US" sz="1700" b="1" dirty="0" smtClean="0">
                          <a:solidFill>
                            <a:schemeClr val="bg2"/>
                          </a:solidFill>
                          <a:effectLst/>
                        </a:rPr>
                        <a:t>43.1%</a:t>
                      </a:r>
                      <a:endParaRPr lang="en-US" sz="17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extLst>
                  <a:ext uri="{0D108BD9-81ED-4DB2-BD59-A6C34878D82A}">
                    <a16:rowId xmlns:a16="http://schemas.microsoft.com/office/drawing/2014/main" val="1021578094"/>
                  </a:ext>
                </a:extLst>
              </a:tr>
              <a:tr h="268066">
                <a:tc gridSpan="2">
                  <a:txBody>
                    <a:bodyPr/>
                    <a:lstStyle/>
                    <a:p>
                      <a:pPr marL="0" marR="0">
                        <a:spcBef>
                          <a:spcPts val="0"/>
                        </a:spcBef>
                        <a:spcAft>
                          <a:spcPts val="0"/>
                        </a:spcAft>
                      </a:pPr>
                      <a:r>
                        <a:rPr lang="en-US" sz="1700" b="1" dirty="0">
                          <a:solidFill>
                            <a:schemeClr val="tx1"/>
                          </a:solidFill>
                          <a:effectLst/>
                        </a:rPr>
                        <a:t>     BMI ≥ 40 </a:t>
                      </a:r>
                      <a:endParaRPr lang="en-US" sz="17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hMerge="1">
                  <a:txBody>
                    <a:bodyPr/>
                    <a:lstStyle/>
                    <a:p>
                      <a:pPr marL="0" marR="0" algn="ctr">
                        <a:spcBef>
                          <a:spcPts val="150"/>
                        </a:spcBef>
                        <a:spcAft>
                          <a:spcPts val="150"/>
                        </a:spcAft>
                      </a:pPr>
                      <a:endParaRPr lang="en-US" sz="1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a:txBody>
                    <a:bodyPr/>
                    <a:lstStyle/>
                    <a:p>
                      <a:pPr marL="0" marR="0" algn="ctr">
                        <a:spcBef>
                          <a:spcPts val="150"/>
                        </a:spcBef>
                        <a:spcAft>
                          <a:spcPts val="150"/>
                        </a:spcAft>
                      </a:pPr>
                      <a:r>
                        <a:rPr lang="en-US" sz="1700" b="1" dirty="0" smtClean="0">
                          <a:solidFill>
                            <a:schemeClr val="bg2"/>
                          </a:solidFill>
                          <a:effectLst/>
                        </a:rPr>
                        <a:t>35.9%</a:t>
                      </a:r>
                      <a:endParaRPr lang="en-US" sz="17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a:txBody>
                    <a:bodyPr/>
                    <a:lstStyle/>
                    <a:p>
                      <a:pPr marL="0" marR="0" algn="ctr">
                        <a:spcBef>
                          <a:spcPts val="150"/>
                        </a:spcBef>
                        <a:spcAft>
                          <a:spcPts val="150"/>
                        </a:spcAft>
                      </a:pPr>
                      <a:r>
                        <a:rPr lang="en-US" sz="1700" b="1" dirty="0" smtClean="0">
                          <a:solidFill>
                            <a:schemeClr val="bg2"/>
                          </a:solidFill>
                          <a:effectLst/>
                        </a:rPr>
                        <a:t>33.5%</a:t>
                      </a:r>
                      <a:endParaRPr lang="en-US" sz="17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extLst>
                  <a:ext uri="{0D108BD9-81ED-4DB2-BD59-A6C34878D82A}">
                    <a16:rowId xmlns:a16="http://schemas.microsoft.com/office/drawing/2014/main" val="2052994471"/>
                  </a:ext>
                </a:extLst>
              </a:tr>
              <a:tr h="268066">
                <a:tc gridSpan="2">
                  <a:txBody>
                    <a:bodyPr/>
                    <a:lstStyle/>
                    <a:p>
                      <a:pPr marL="0" marR="0">
                        <a:spcBef>
                          <a:spcPts val="0"/>
                        </a:spcBef>
                        <a:spcAft>
                          <a:spcPts val="0"/>
                        </a:spcAft>
                      </a:pPr>
                      <a:r>
                        <a:rPr lang="en-US" sz="1700" b="1" dirty="0">
                          <a:solidFill>
                            <a:schemeClr val="bg2"/>
                          </a:solidFill>
                          <a:effectLst/>
                        </a:rPr>
                        <a:t>Gestational Age &lt;14 weeks at </a:t>
                      </a:r>
                      <a:r>
                        <a:rPr lang="en-US" sz="1700" b="1" dirty="0" smtClean="0">
                          <a:solidFill>
                            <a:schemeClr val="bg2"/>
                          </a:solidFill>
                          <a:effectLst/>
                        </a:rPr>
                        <a:t>randomization</a:t>
                      </a:r>
                      <a:endParaRPr lang="en-US" sz="17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hMerge="1">
                  <a:txBody>
                    <a:bodyPr/>
                    <a:lstStyle/>
                    <a:p>
                      <a:pPr marL="0" marR="0" algn="ctr">
                        <a:spcBef>
                          <a:spcPts val="150"/>
                        </a:spcBef>
                        <a:spcAft>
                          <a:spcPts val="150"/>
                        </a:spcAft>
                      </a:pPr>
                      <a:endParaRPr lang="en-US" sz="1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a:txBody>
                    <a:bodyPr/>
                    <a:lstStyle/>
                    <a:p>
                      <a:pPr marL="0" marR="0" algn="ctr">
                        <a:spcBef>
                          <a:spcPts val="150"/>
                        </a:spcBef>
                        <a:spcAft>
                          <a:spcPts val="150"/>
                        </a:spcAft>
                      </a:pPr>
                      <a:r>
                        <a:rPr lang="en-US" sz="1700" b="1" dirty="0" smtClean="0">
                          <a:solidFill>
                            <a:schemeClr val="bg2"/>
                          </a:solidFill>
                          <a:effectLst/>
                        </a:rPr>
                        <a:t>41.1%</a:t>
                      </a:r>
                      <a:endParaRPr lang="en-US" sz="17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a:txBody>
                    <a:bodyPr/>
                    <a:lstStyle/>
                    <a:p>
                      <a:pPr marL="0" marR="0" algn="ctr">
                        <a:spcBef>
                          <a:spcPts val="150"/>
                        </a:spcBef>
                        <a:spcAft>
                          <a:spcPts val="150"/>
                        </a:spcAft>
                      </a:pPr>
                      <a:r>
                        <a:rPr lang="en-US" sz="1700" b="1" dirty="0" smtClean="0">
                          <a:solidFill>
                            <a:schemeClr val="bg2"/>
                          </a:solidFill>
                          <a:effectLst/>
                        </a:rPr>
                        <a:t>40.1%</a:t>
                      </a:r>
                      <a:endParaRPr lang="en-US" sz="17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extLst>
                  <a:ext uri="{0D108BD9-81ED-4DB2-BD59-A6C34878D82A}">
                    <a16:rowId xmlns:a16="http://schemas.microsoft.com/office/drawing/2014/main" val="4231672953"/>
                  </a:ext>
                </a:extLst>
              </a:tr>
              <a:tr h="268066">
                <a:tc gridSpan="2">
                  <a:txBody>
                    <a:bodyPr/>
                    <a:lstStyle/>
                    <a:p>
                      <a:pPr marL="0" marR="0">
                        <a:spcBef>
                          <a:spcPts val="0"/>
                        </a:spcBef>
                        <a:spcAft>
                          <a:spcPts val="0"/>
                        </a:spcAft>
                      </a:pPr>
                      <a:r>
                        <a:rPr lang="en-US" sz="1700" b="1" dirty="0">
                          <a:solidFill>
                            <a:schemeClr val="bg2"/>
                          </a:solidFill>
                          <a:effectLst/>
                        </a:rPr>
                        <a:t>Diabetes Mellitus (%)</a:t>
                      </a:r>
                      <a:endParaRPr lang="en-US" sz="17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hMerge="1">
                  <a:txBody>
                    <a:bodyPr/>
                    <a:lstStyle/>
                    <a:p>
                      <a:pPr marL="0" marR="0" algn="ctr">
                        <a:spcBef>
                          <a:spcPts val="150"/>
                        </a:spcBef>
                        <a:spcAft>
                          <a:spcPts val="150"/>
                        </a:spcAft>
                      </a:pPr>
                      <a:endParaRPr lang="en-US" sz="1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a:txBody>
                    <a:bodyPr/>
                    <a:lstStyle/>
                    <a:p>
                      <a:pPr marL="0" marR="0" algn="ctr">
                        <a:spcBef>
                          <a:spcPts val="150"/>
                        </a:spcBef>
                        <a:spcAft>
                          <a:spcPts val="150"/>
                        </a:spcAft>
                      </a:pPr>
                      <a:r>
                        <a:rPr lang="en-US" sz="1700" b="1" dirty="0" smtClean="0">
                          <a:solidFill>
                            <a:schemeClr val="bg2"/>
                          </a:solidFill>
                          <a:effectLst/>
                        </a:rPr>
                        <a:t>15.8%</a:t>
                      </a:r>
                      <a:endParaRPr lang="en-US" sz="17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a:txBody>
                    <a:bodyPr/>
                    <a:lstStyle/>
                    <a:p>
                      <a:pPr marL="0" marR="0" algn="ctr">
                        <a:spcBef>
                          <a:spcPts val="150"/>
                        </a:spcBef>
                        <a:spcAft>
                          <a:spcPts val="150"/>
                        </a:spcAft>
                      </a:pPr>
                      <a:r>
                        <a:rPr lang="en-US" sz="1700" b="1" dirty="0" smtClean="0">
                          <a:solidFill>
                            <a:schemeClr val="bg2"/>
                          </a:solidFill>
                          <a:effectLst/>
                        </a:rPr>
                        <a:t>15.8%</a:t>
                      </a:r>
                      <a:endParaRPr lang="en-US" sz="17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extLst>
                  <a:ext uri="{0D108BD9-81ED-4DB2-BD59-A6C34878D82A}">
                    <a16:rowId xmlns:a16="http://schemas.microsoft.com/office/drawing/2014/main" val="2231820352"/>
                  </a:ext>
                </a:extLst>
              </a:tr>
              <a:tr h="268066">
                <a:tc gridSpan="2">
                  <a:txBody>
                    <a:bodyPr/>
                    <a:lstStyle/>
                    <a:p>
                      <a:pPr marL="0" marR="0">
                        <a:spcBef>
                          <a:spcPts val="0"/>
                        </a:spcBef>
                        <a:spcAft>
                          <a:spcPts val="0"/>
                        </a:spcAft>
                      </a:pPr>
                      <a:r>
                        <a:rPr lang="en-US" sz="1700" b="1">
                          <a:solidFill>
                            <a:schemeClr val="bg2"/>
                          </a:solidFill>
                          <a:effectLst/>
                        </a:rPr>
                        <a:t>Current Smoker (%)</a:t>
                      </a:r>
                      <a:endParaRPr lang="en-US" sz="1700" b="1">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hMerge="1">
                  <a:txBody>
                    <a:bodyPr/>
                    <a:lstStyle/>
                    <a:p>
                      <a:pPr marL="0" marR="0" algn="ctr">
                        <a:spcBef>
                          <a:spcPts val="150"/>
                        </a:spcBef>
                        <a:spcAft>
                          <a:spcPts val="150"/>
                        </a:spcAft>
                      </a:pPr>
                      <a:endParaRPr lang="en-US" sz="1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a:txBody>
                    <a:bodyPr/>
                    <a:lstStyle/>
                    <a:p>
                      <a:pPr marL="0" marR="0" algn="ctr">
                        <a:spcBef>
                          <a:spcPts val="150"/>
                        </a:spcBef>
                        <a:spcAft>
                          <a:spcPts val="150"/>
                        </a:spcAft>
                      </a:pPr>
                      <a:r>
                        <a:rPr lang="en-US" sz="1700" b="1" dirty="0" smtClean="0">
                          <a:solidFill>
                            <a:schemeClr val="bg2"/>
                          </a:solidFill>
                          <a:effectLst/>
                        </a:rPr>
                        <a:t>7.6%</a:t>
                      </a:r>
                      <a:endParaRPr lang="en-US" sz="17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a:txBody>
                    <a:bodyPr/>
                    <a:lstStyle/>
                    <a:p>
                      <a:pPr marL="0" marR="0" algn="ctr">
                        <a:spcBef>
                          <a:spcPts val="150"/>
                        </a:spcBef>
                        <a:spcAft>
                          <a:spcPts val="150"/>
                        </a:spcAft>
                      </a:pPr>
                      <a:r>
                        <a:rPr lang="en-US" sz="1700" b="1" dirty="0" smtClean="0">
                          <a:solidFill>
                            <a:schemeClr val="bg2"/>
                          </a:solidFill>
                          <a:effectLst/>
                        </a:rPr>
                        <a:t>6.8%</a:t>
                      </a:r>
                      <a:endParaRPr lang="en-US" sz="17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extLst>
                  <a:ext uri="{0D108BD9-81ED-4DB2-BD59-A6C34878D82A}">
                    <a16:rowId xmlns:a16="http://schemas.microsoft.com/office/drawing/2014/main" val="4196227795"/>
                  </a:ext>
                </a:extLst>
              </a:tr>
              <a:tr h="268066">
                <a:tc gridSpan="2">
                  <a:txBody>
                    <a:bodyPr/>
                    <a:lstStyle/>
                    <a:p>
                      <a:pPr marL="0" marR="0">
                        <a:spcBef>
                          <a:spcPts val="0"/>
                        </a:spcBef>
                        <a:spcAft>
                          <a:spcPts val="0"/>
                        </a:spcAft>
                      </a:pPr>
                      <a:r>
                        <a:rPr lang="en-US" sz="1700" b="1" dirty="0">
                          <a:solidFill>
                            <a:schemeClr val="bg2"/>
                          </a:solidFill>
                          <a:effectLst/>
                        </a:rPr>
                        <a:t>Aspirin Use (%)</a:t>
                      </a:r>
                      <a:endParaRPr lang="en-US" sz="17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hMerge="1">
                  <a:txBody>
                    <a:bodyPr/>
                    <a:lstStyle/>
                    <a:p>
                      <a:pPr marL="0" marR="0" algn="ctr">
                        <a:spcBef>
                          <a:spcPts val="150"/>
                        </a:spcBef>
                        <a:spcAft>
                          <a:spcPts val="150"/>
                        </a:spcAft>
                      </a:pPr>
                      <a:endParaRPr lang="en-US" sz="1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a:txBody>
                    <a:bodyPr/>
                    <a:lstStyle/>
                    <a:p>
                      <a:pPr marL="0" marR="0" algn="ctr">
                        <a:spcBef>
                          <a:spcPts val="150"/>
                        </a:spcBef>
                        <a:spcAft>
                          <a:spcPts val="150"/>
                        </a:spcAft>
                      </a:pPr>
                      <a:r>
                        <a:rPr lang="en-US" sz="1700" b="1" dirty="0" smtClean="0">
                          <a:solidFill>
                            <a:schemeClr val="bg2"/>
                          </a:solidFill>
                          <a:effectLst/>
                        </a:rPr>
                        <a:t>44.6%</a:t>
                      </a:r>
                      <a:endParaRPr lang="en-US" sz="17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tc>
                  <a:txBody>
                    <a:bodyPr/>
                    <a:lstStyle/>
                    <a:p>
                      <a:pPr marL="0" marR="0" algn="ctr">
                        <a:spcBef>
                          <a:spcPts val="150"/>
                        </a:spcBef>
                        <a:spcAft>
                          <a:spcPts val="150"/>
                        </a:spcAft>
                      </a:pPr>
                      <a:r>
                        <a:rPr lang="en-US" sz="1700" b="1" dirty="0" smtClean="0">
                          <a:solidFill>
                            <a:schemeClr val="bg2"/>
                          </a:solidFill>
                          <a:effectLst/>
                        </a:rPr>
                        <a:t>44.7%</a:t>
                      </a:r>
                      <a:endParaRPr lang="en-US" sz="17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530" marR="61530" marT="0" marB="0" anchor="b"/>
                </a:tc>
                <a:extLst>
                  <a:ext uri="{0D108BD9-81ED-4DB2-BD59-A6C34878D82A}">
                    <a16:rowId xmlns:a16="http://schemas.microsoft.com/office/drawing/2014/main" val="3783999251"/>
                  </a:ext>
                </a:extLst>
              </a:tr>
            </a:tbl>
          </a:graphicData>
        </a:graphic>
      </p:graphicFrame>
    </p:spTree>
    <p:extLst>
      <p:ext uri="{BB962C8B-B14F-4D97-AF65-F5344CB8AC3E}">
        <p14:creationId xmlns:p14="http://schemas.microsoft.com/office/powerpoint/2010/main" val="23504496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2C5E3E8-9EFB-324E-8B79-5C0ADEB865B0}"/>
              </a:ext>
            </a:extLst>
          </p:cNvPr>
          <p:cNvSpPr txBox="1">
            <a:spLocks/>
          </p:cNvSpPr>
          <p:nvPr/>
        </p:nvSpPr>
        <p:spPr>
          <a:xfrm>
            <a:off x="652635" y="0"/>
            <a:ext cx="10926093" cy="638175"/>
          </a:xfrm>
          <a:prstGeom prst="rect">
            <a:avLst/>
          </a:prstGeom>
        </p:spPr>
        <p:txBody>
          <a:bodyPr/>
          <a:lstStyle>
            <a:lvl1pPr algn="l" defTabSz="914172" rtl="0" eaLnBrk="1" latinLnBrk="0" hangingPunct="1">
              <a:lnSpc>
                <a:spcPct val="100000"/>
              </a:lnSpc>
              <a:spcBef>
                <a:spcPct val="0"/>
              </a:spcBef>
              <a:buNone/>
              <a:defRPr lang="en-US" sz="3200" b="1" i="0" kern="1200" spc="67"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lgn="ctr">
              <a:defRPr/>
            </a:pPr>
            <a:r>
              <a:rPr lang="en-US" sz="4400" dirty="0" smtClean="0"/>
              <a:t>Medication at Randomization - Active  </a:t>
            </a:r>
            <a:endParaRPr lang="en-US" sz="4400" dirty="0"/>
          </a:p>
        </p:txBody>
      </p:sp>
      <p:graphicFrame>
        <p:nvGraphicFramePr>
          <p:cNvPr id="3" name="Table 2">
            <a:extLst>
              <a:ext uri="{FF2B5EF4-FFF2-40B4-BE49-F238E27FC236}">
                <a16:creationId xmlns:a16="http://schemas.microsoft.com/office/drawing/2014/main" id="{4A171EDE-2CCF-3B4E-9EFE-282962620DB3}"/>
              </a:ext>
            </a:extLst>
          </p:cNvPr>
          <p:cNvGraphicFramePr>
            <a:graphicFrameLocks noGrp="1"/>
          </p:cNvGraphicFramePr>
          <p:nvPr>
            <p:extLst>
              <p:ext uri="{D42A27DB-BD31-4B8C-83A1-F6EECF244321}">
                <p14:modId xmlns:p14="http://schemas.microsoft.com/office/powerpoint/2010/main" val="184090990"/>
              </p:ext>
            </p:extLst>
          </p:nvPr>
        </p:nvGraphicFramePr>
        <p:xfrm>
          <a:off x="3204999" y="1464001"/>
          <a:ext cx="5821363" cy="3879852"/>
        </p:xfrm>
        <a:graphic>
          <a:graphicData uri="http://schemas.openxmlformats.org/drawingml/2006/table">
            <a:tbl>
              <a:tblPr firstRow="1" firstCol="1" bandRow="1">
                <a:tableStyleId>{5C22544A-7EE6-4342-B048-85BDC9FD1C3A}</a:tableStyleId>
              </a:tblPr>
              <a:tblGrid>
                <a:gridCol w="2459157">
                  <a:extLst>
                    <a:ext uri="{9D8B030D-6E8A-4147-A177-3AD203B41FA5}">
                      <a16:colId xmlns:a16="http://schemas.microsoft.com/office/drawing/2014/main" val="1318726567"/>
                    </a:ext>
                  </a:extLst>
                </a:gridCol>
                <a:gridCol w="3362206">
                  <a:extLst>
                    <a:ext uri="{9D8B030D-6E8A-4147-A177-3AD203B41FA5}">
                      <a16:colId xmlns:a16="http://schemas.microsoft.com/office/drawing/2014/main" val="2851546602"/>
                    </a:ext>
                  </a:extLst>
                </a:gridCol>
              </a:tblGrid>
              <a:tr h="646642">
                <a:tc>
                  <a:txBody>
                    <a:bodyPr/>
                    <a:lstStyle/>
                    <a:p>
                      <a:pPr marL="0" marR="0">
                        <a:spcBef>
                          <a:spcPts val="0"/>
                        </a:spcBef>
                        <a:spcAft>
                          <a:spcPts val="0"/>
                        </a:spcAft>
                      </a:pPr>
                      <a:r>
                        <a:rPr lang="en-US" sz="3200" b="1" dirty="0">
                          <a:solidFill>
                            <a:schemeClr val="tx1"/>
                          </a:solidFill>
                          <a:effectLst/>
                        </a:rPr>
                        <a:t>Labetalol</a:t>
                      </a:r>
                      <a:endParaRPr lang="en-US" sz="32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5" marR="68585" marT="0" marB="0" anchor="b"/>
                </a:tc>
                <a:tc>
                  <a:txBody>
                    <a:bodyPr/>
                    <a:lstStyle/>
                    <a:p>
                      <a:pPr marL="0" marR="0" algn="l">
                        <a:spcBef>
                          <a:spcPts val="0"/>
                        </a:spcBef>
                        <a:spcAft>
                          <a:spcPts val="0"/>
                        </a:spcAft>
                      </a:pPr>
                      <a:r>
                        <a:rPr lang="en-US" sz="3200" b="1" dirty="0">
                          <a:solidFill>
                            <a:schemeClr val="tx1"/>
                          </a:solidFill>
                          <a:effectLst/>
                        </a:rPr>
                        <a:t>745 (61.7%)</a:t>
                      </a:r>
                      <a:endParaRPr lang="en-US" sz="32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5" marR="68585" marT="0" marB="0" anchor="b"/>
                </a:tc>
                <a:extLst>
                  <a:ext uri="{0D108BD9-81ED-4DB2-BD59-A6C34878D82A}">
                    <a16:rowId xmlns:a16="http://schemas.microsoft.com/office/drawing/2014/main" val="174334670"/>
                  </a:ext>
                </a:extLst>
              </a:tr>
              <a:tr h="646642">
                <a:tc>
                  <a:txBody>
                    <a:bodyPr/>
                    <a:lstStyle/>
                    <a:p>
                      <a:pPr marL="0" marR="0">
                        <a:spcBef>
                          <a:spcPts val="0"/>
                        </a:spcBef>
                        <a:spcAft>
                          <a:spcPts val="0"/>
                        </a:spcAft>
                      </a:pPr>
                      <a:r>
                        <a:rPr lang="en-US" sz="3200" b="1" dirty="0" err="1">
                          <a:solidFill>
                            <a:schemeClr val="tx1"/>
                          </a:solidFill>
                          <a:effectLst/>
                        </a:rPr>
                        <a:t>Nifedipine</a:t>
                      </a:r>
                      <a:endParaRPr lang="en-US" sz="32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5" marR="68585" marT="0" marB="0" anchor="b"/>
                </a:tc>
                <a:tc>
                  <a:txBody>
                    <a:bodyPr/>
                    <a:lstStyle/>
                    <a:p>
                      <a:pPr marL="0" marR="0" algn="l">
                        <a:spcBef>
                          <a:spcPts val="150"/>
                        </a:spcBef>
                        <a:spcAft>
                          <a:spcPts val="150"/>
                        </a:spcAft>
                      </a:pPr>
                      <a:r>
                        <a:rPr lang="en-US" sz="3200" b="1" dirty="0">
                          <a:solidFill>
                            <a:schemeClr val="bg2"/>
                          </a:solidFill>
                          <a:effectLst/>
                        </a:rPr>
                        <a:t>430 (35.6%)</a:t>
                      </a:r>
                      <a:endParaRPr lang="en-US" sz="32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5" marR="68585" marT="0" marB="0" anchor="b"/>
                </a:tc>
                <a:extLst>
                  <a:ext uri="{0D108BD9-81ED-4DB2-BD59-A6C34878D82A}">
                    <a16:rowId xmlns:a16="http://schemas.microsoft.com/office/drawing/2014/main" val="3478305915"/>
                  </a:ext>
                </a:extLst>
              </a:tr>
              <a:tr h="646642">
                <a:tc>
                  <a:txBody>
                    <a:bodyPr/>
                    <a:lstStyle/>
                    <a:p>
                      <a:pPr marL="0" marR="0">
                        <a:spcBef>
                          <a:spcPts val="0"/>
                        </a:spcBef>
                        <a:spcAft>
                          <a:spcPts val="0"/>
                        </a:spcAft>
                      </a:pPr>
                      <a:r>
                        <a:rPr lang="en-US" sz="3200" b="1" dirty="0">
                          <a:solidFill>
                            <a:schemeClr val="tx1"/>
                          </a:solidFill>
                          <a:effectLst/>
                        </a:rPr>
                        <a:t>Amlodipine</a:t>
                      </a:r>
                      <a:endParaRPr lang="en-US" sz="32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5" marR="68585" marT="0" marB="0" anchor="b"/>
                </a:tc>
                <a:tc>
                  <a:txBody>
                    <a:bodyPr/>
                    <a:lstStyle/>
                    <a:p>
                      <a:pPr marL="0" marR="0" algn="l">
                        <a:spcBef>
                          <a:spcPts val="150"/>
                        </a:spcBef>
                        <a:spcAft>
                          <a:spcPts val="150"/>
                        </a:spcAft>
                      </a:pPr>
                      <a:r>
                        <a:rPr lang="en-US" sz="3200" b="1" dirty="0">
                          <a:solidFill>
                            <a:schemeClr val="bg2"/>
                          </a:solidFill>
                          <a:effectLst/>
                        </a:rPr>
                        <a:t>20 (1.7%)</a:t>
                      </a:r>
                      <a:endParaRPr lang="en-US" sz="32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5" marR="68585" marT="0" marB="0" anchor="b"/>
                </a:tc>
                <a:extLst>
                  <a:ext uri="{0D108BD9-81ED-4DB2-BD59-A6C34878D82A}">
                    <a16:rowId xmlns:a16="http://schemas.microsoft.com/office/drawing/2014/main" val="513706307"/>
                  </a:ext>
                </a:extLst>
              </a:tr>
              <a:tr h="646642">
                <a:tc>
                  <a:txBody>
                    <a:bodyPr/>
                    <a:lstStyle/>
                    <a:p>
                      <a:pPr marL="0" marR="0">
                        <a:spcBef>
                          <a:spcPts val="0"/>
                        </a:spcBef>
                        <a:spcAft>
                          <a:spcPts val="0"/>
                        </a:spcAft>
                      </a:pPr>
                      <a:r>
                        <a:rPr lang="en-US" sz="3200" b="1" dirty="0">
                          <a:solidFill>
                            <a:schemeClr val="tx1"/>
                          </a:solidFill>
                          <a:effectLst/>
                        </a:rPr>
                        <a:t>Methyldopa</a:t>
                      </a:r>
                      <a:endParaRPr lang="en-US" sz="32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5" marR="68585" marT="0" marB="0" anchor="b"/>
                </a:tc>
                <a:tc>
                  <a:txBody>
                    <a:bodyPr/>
                    <a:lstStyle/>
                    <a:p>
                      <a:pPr marL="0" marR="0" algn="l">
                        <a:spcBef>
                          <a:spcPts val="150"/>
                        </a:spcBef>
                        <a:spcAft>
                          <a:spcPts val="150"/>
                        </a:spcAft>
                      </a:pPr>
                      <a:r>
                        <a:rPr lang="en-US" sz="3200" b="1" dirty="0">
                          <a:solidFill>
                            <a:schemeClr val="bg2"/>
                          </a:solidFill>
                          <a:effectLst/>
                        </a:rPr>
                        <a:t>4 (0.3%)</a:t>
                      </a:r>
                      <a:endParaRPr lang="en-US" sz="32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5" marR="68585" marT="0" marB="0" anchor="b"/>
                </a:tc>
                <a:extLst>
                  <a:ext uri="{0D108BD9-81ED-4DB2-BD59-A6C34878D82A}">
                    <a16:rowId xmlns:a16="http://schemas.microsoft.com/office/drawing/2014/main" val="1591552668"/>
                  </a:ext>
                </a:extLst>
              </a:tr>
              <a:tr h="646642">
                <a:tc>
                  <a:txBody>
                    <a:bodyPr/>
                    <a:lstStyle/>
                    <a:p>
                      <a:pPr marL="0" marR="0">
                        <a:spcBef>
                          <a:spcPts val="0"/>
                        </a:spcBef>
                        <a:spcAft>
                          <a:spcPts val="0"/>
                        </a:spcAft>
                      </a:pPr>
                      <a:r>
                        <a:rPr lang="en-US" sz="3200" b="1" dirty="0">
                          <a:solidFill>
                            <a:schemeClr val="tx1"/>
                          </a:solidFill>
                          <a:effectLst/>
                        </a:rPr>
                        <a:t>HCTZ</a:t>
                      </a:r>
                      <a:endParaRPr lang="en-US" sz="32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5" marR="68585" marT="0" marB="0" anchor="b"/>
                </a:tc>
                <a:tc>
                  <a:txBody>
                    <a:bodyPr/>
                    <a:lstStyle/>
                    <a:p>
                      <a:pPr marL="0" marR="0" algn="l">
                        <a:spcBef>
                          <a:spcPts val="150"/>
                        </a:spcBef>
                        <a:spcAft>
                          <a:spcPts val="150"/>
                        </a:spcAft>
                      </a:pPr>
                      <a:r>
                        <a:rPr lang="en-US" sz="3200" b="1" dirty="0">
                          <a:solidFill>
                            <a:schemeClr val="bg2"/>
                          </a:solidFill>
                          <a:effectLst/>
                        </a:rPr>
                        <a:t>3 (0.3%)</a:t>
                      </a:r>
                      <a:endParaRPr lang="en-US" sz="32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5" marR="68585" marT="0" marB="0" anchor="b"/>
                </a:tc>
                <a:extLst>
                  <a:ext uri="{0D108BD9-81ED-4DB2-BD59-A6C34878D82A}">
                    <a16:rowId xmlns:a16="http://schemas.microsoft.com/office/drawing/2014/main" val="2382896042"/>
                  </a:ext>
                </a:extLst>
              </a:tr>
              <a:tr h="646642">
                <a:tc>
                  <a:txBody>
                    <a:bodyPr/>
                    <a:lstStyle/>
                    <a:p>
                      <a:pPr marL="0" marR="0">
                        <a:spcBef>
                          <a:spcPts val="0"/>
                        </a:spcBef>
                        <a:spcAft>
                          <a:spcPts val="0"/>
                        </a:spcAft>
                      </a:pPr>
                      <a:r>
                        <a:rPr lang="en-US" sz="3200" b="1" dirty="0">
                          <a:solidFill>
                            <a:schemeClr val="tx1"/>
                          </a:solidFill>
                          <a:effectLst/>
                        </a:rPr>
                        <a:t>Other</a:t>
                      </a:r>
                      <a:endParaRPr lang="en-US" sz="32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5" marR="68585" marT="0" marB="0" anchor="b"/>
                </a:tc>
                <a:tc>
                  <a:txBody>
                    <a:bodyPr/>
                    <a:lstStyle/>
                    <a:p>
                      <a:pPr marL="0" marR="0" algn="l">
                        <a:spcBef>
                          <a:spcPts val="150"/>
                        </a:spcBef>
                        <a:spcAft>
                          <a:spcPts val="150"/>
                        </a:spcAft>
                      </a:pPr>
                      <a:r>
                        <a:rPr lang="en-US" sz="3200" b="1" dirty="0">
                          <a:solidFill>
                            <a:schemeClr val="bg2"/>
                          </a:solidFill>
                          <a:effectLst/>
                        </a:rPr>
                        <a:t>2 (0.2%)</a:t>
                      </a:r>
                      <a:endParaRPr lang="en-US" sz="32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5" marR="68585" marT="0" marB="0" anchor="b"/>
                </a:tc>
                <a:extLst>
                  <a:ext uri="{0D108BD9-81ED-4DB2-BD59-A6C34878D82A}">
                    <a16:rowId xmlns:a16="http://schemas.microsoft.com/office/drawing/2014/main" val="1792342291"/>
                  </a:ext>
                </a:extLst>
              </a:tr>
            </a:tbl>
          </a:graphicData>
        </a:graphic>
      </p:graphicFrame>
    </p:spTree>
    <p:extLst>
      <p:ext uri="{BB962C8B-B14F-4D97-AF65-F5344CB8AC3E}">
        <p14:creationId xmlns:p14="http://schemas.microsoft.com/office/powerpoint/2010/main" val="31676913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84187" y="73025"/>
            <a:ext cx="11447079" cy="1143000"/>
          </a:xfrm>
          <a:prstGeom prst="rect">
            <a:avLst/>
          </a:prstGeom>
        </p:spPr>
        <p:txBody>
          <a:bodyPr/>
          <a:lstStyle>
            <a:lvl1pPr algn="l" defTabSz="914172" rtl="0" eaLnBrk="1" latinLnBrk="0" hangingPunct="1">
              <a:lnSpc>
                <a:spcPct val="100000"/>
              </a:lnSpc>
              <a:spcBef>
                <a:spcPct val="0"/>
              </a:spcBef>
              <a:buNone/>
              <a:defRPr lang="en-US" sz="3200" b="1" i="0" kern="1200" spc="67"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lgn="ctr"/>
            <a:r>
              <a:rPr lang="en-US" altLang="en-US" sz="5400" dirty="0" smtClean="0"/>
              <a:t>Medications - last clinic visit</a:t>
            </a:r>
          </a:p>
        </p:txBody>
      </p:sp>
      <p:graphicFrame>
        <p:nvGraphicFramePr>
          <p:cNvPr id="3" name="Content Placeholder 2">
            <a:extLst>
              <a:ext uri="{FF2B5EF4-FFF2-40B4-BE49-F238E27FC236}">
                <a16:creationId xmlns:a16="http://schemas.microsoft.com/office/drawing/2014/main" id="{D76FF114-2663-E44C-8AC8-468C68AD3593}"/>
              </a:ext>
            </a:extLst>
          </p:cNvPr>
          <p:cNvGraphicFramePr>
            <a:graphicFrameLocks/>
          </p:cNvGraphicFramePr>
          <p:nvPr>
            <p:extLst>
              <p:ext uri="{D42A27DB-BD31-4B8C-83A1-F6EECF244321}">
                <p14:modId xmlns:p14="http://schemas.microsoft.com/office/powerpoint/2010/main" val="1565974235"/>
              </p:ext>
            </p:extLst>
          </p:nvPr>
        </p:nvGraphicFramePr>
        <p:xfrm>
          <a:off x="1346007" y="1515164"/>
          <a:ext cx="9723437" cy="4389440"/>
        </p:xfrm>
        <a:graphic>
          <a:graphicData uri="http://schemas.openxmlformats.org/drawingml/2006/table">
            <a:tbl>
              <a:tblPr firstRow="1" firstCol="1" bandRow="1">
                <a:tableStyleId>{5C22544A-7EE6-4342-B048-85BDC9FD1C3A}</a:tableStyleId>
              </a:tblPr>
              <a:tblGrid>
                <a:gridCol w="2312896">
                  <a:extLst>
                    <a:ext uri="{9D8B030D-6E8A-4147-A177-3AD203B41FA5}">
                      <a16:colId xmlns:a16="http://schemas.microsoft.com/office/drawing/2014/main" val="1169561725"/>
                    </a:ext>
                  </a:extLst>
                </a:gridCol>
                <a:gridCol w="1920240">
                  <a:extLst>
                    <a:ext uri="{9D8B030D-6E8A-4147-A177-3AD203B41FA5}">
                      <a16:colId xmlns:a16="http://schemas.microsoft.com/office/drawing/2014/main" val="1125109787"/>
                    </a:ext>
                  </a:extLst>
                </a:gridCol>
                <a:gridCol w="1799410">
                  <a:extLst>
                    <a:ext uri="{9D8B030D-6E8A-4147-A177-3AD203B41FA5}">
                      <a16:colId xmlns:a16="http://schemas.microsoft.com/office/drawing/2014/main" val="589294764"/>
                    </a:ext>
                  </a:extLst>
                </a:gridCol>
                <a:gridCol w="1817569">
                  <a:extLst>
                    <a:ext uri="{9D8B030D-6E8A-4147-A177-3AD203B41FA5}">
                      <a16:colId xmlns:a16="http://schemas.microsoft.com/office/drawing/2014/main" val="549611169"/>
                    </a:ext>
                  </a:extLst>
                </a:gridCol>
                <a:gridCol w="1873322">
                  <a:extLst>
                    <a:ext uri="{9D8B030D-6E8A-4147-A177-3AD203B41FA5}">
                      <a16:colId xmlns:a16="http://schemas.microsoft.com/office/drawing/2014/main" val="2466686920"/>
                    </a:ext>
                  </a:extLst>
                </a:gridCol>
              </a:tblGrid>
              <a:tr h="1097359">
                <a:tc>
                  <a:txBody>
                    <a:bodyPr/>
                    <a:lstStyle/>
                    <a:p>
                      <a:pPr marL="0" marR="0">
                        <a:spcBef>
                          <a:spcPts val="0"/>
                        </a:spcBef>
                        <a:spcAft>
                          <a:spcPts val="0"/>
                        </a:spcAft>
                      </a:pPr>
                      <a:r>
                        <a:rPr lang="en-US" sz="2400" dirty="0">
                          <a:solidFill>
                            <a:schemeClr val="tx1"/>
                          </a:solidFill>
                          <a:effectLst/>
                        </a:rPr>
                        <a:t>BP Medication</a:t>
                      </a:r>
                      <a:endParaRPr lang="en-US" sz="2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7" marR="68577" marT="0" marB="0" anchor="b"/>
                </a:tc>
                <a:tc>
                  <a:txBody>
                    <a:bodyPr/>
                    <a:lstStyle/>
                    <a:p>
                      <a:pPr marL="0" marR="0" algn="ctr">
                        <a:spcBef>
                          <a:spcPts val="0"/>
                        </a:spcBef>
                        <a:spcAft>
                          <a:spcPts val="0"/>
                        </a:spcAft>
                      </a:pPr>
                      <a:r>
                        <a:rPr lang="en-US" sz="2400" dirty="0">
                          <a:solidFill>
                            <a:schemeClr val="tx1"/>
                          </a:solidFill>
                          <a:effectLst/>
                        </a:rPr>
                        <a:t>Active </a:t>
                      </a:r>
                      <a:endParaRPr lang="en-US" sz="2800" dirty="0">
                        <a:solidFill>
                          <a:schemeClr val="tx1"/>
                        </a:solidFill>
                        <a:effectLst/>
                      </a:endParaRPr>
                    </a:p>
                    <a:p>
                      <a:pPr marL="0" marR="0" algn="ctr">
                        <a:spcBef>
                          <a:spcPts val="0"/>
                        </a:spcBef>
                        <a:spcAft>
                          <a:spcPts val="0"/>
                        </a:spcAft>
                      </a:pPr>
                      <a:r>
                        <a:rPr lang="en-US" sz="2400" dirty="0">
                          <a:solidFill>
                            <a:schemeClr val="tx1"/>
                          </a:solidFill>
                          <a:effectLst/>
                        </a:rPr>
                        <a:t>On  Meds (n=1047)</a:t>
                      </a:r>
                      <a:endParaRPr lang="en-US" sz="2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7" marR="68577" marT="0" marB="0" anchor="b"/>
                </a:tc>
                <a:tc>
                  <a:txBody>
                    <a:bodyPr/>
                    <a:lstStyle/>
                    <a:p>
                      <a:pPr marL="0" marR="0" algn="ctr">
                        <a:spcBef>
                          <a:spcPts val="0"/>
                        </a:spcBef>
                        <a:spcAft>
                          <a:spcPts val="0"/>
                        </a:spcAft>
                      </a:pPr>
                      <a:r>
                        <a:rPr lang="en-US" sz="2400" dirty="0">
                          <a:solidFill>
                            <a:schemeClr val="tx1"/>
                          </a:solidFill>
                          <a:effectLst/>
                        </a:rPr>
                        <a:t>Standard</a:t>
                      </a:r>
                      <a:endParaRPr lang="en-US" sz="2800" dirty="0">
                        <a:solidFill>
                          <a:schemeClr val="tx1"/>
                        </a:solidFill>
                        <a:effectLst/>
                      </a:endParaRPr>
                    </a:p>
                    <a:p>
                      <a:pPr marL="0" marR="0" algn="ctr">
                        <a:spcBef>
                          <a:spcPts val="0"/>
                        </a:spcBef>
                        <a:spcAft>
                          <a:spcPts val="0"/>
                        </a:spcAft>
                      </a:pPr>
                      <a:r>
                        <a:rPr lang="en-US" sz="2400" dirty="0">
                          <a:solidFill>
                            <a:schemeClr val="tx1"/>
                          </a:solidFill>
                          <a:effectLst/>
                        </a:rPr>
                        <a:t>On Meds </a:t>
                      </a:r>
                      <a:endParaRPr lang="en-US" sz="2800" dirty="0">
                        <a:solidFill>
                          <a:schemeClr val="tx1"/>
                        </a:solidFill>
                        <a:effectLst/>
                      </a:endParaRPr>
                    </a:p>
                    <a:p>
                      <a:pPr marL="0" marR="0" algn="ctr">
                        <a:spcBef>
                          <a:spcPts val="0"/>
                        </a:spcBef>
                        <a:spcAft>
                          <a:spcPts val="0"/>
                        </a:spcAft>
                      </a:pPr>
                      <a:r>
                        <a:rPr lang="en-US" sz="2400" dirty="0">
                          <a:solidFill>
                            <a:schemeClr val="tx1"/>
                          </a:solidFill>
                          <a:effectLst/>
                        </a:rPr>
                        <a:t>(n=284)</a:t>
                      </a:r>
                      <a:endParaRPr lang="en-US" sz="2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7" marR="68577" marT="0" marB="0" anchor="b"/>
                </a:tc>
                <a:tc>
                  <a:txBody>
                    <a:bodyPr/>
                    <a:lstStyle/>
                    <a:p>
                      <a:pPr marL="0" marR="0" algn="ctr">
                        <a:spcBef>
                          <a:spcPts val="0"/>
                        </a:spcBef>
                        <a:spcAft>
                          <a:spcPts val="0"/>
                        </a:spcAft>
                      </a:pPr>
                      <a:r>
                        <a:rPr lang="en-US" sz="2400" dirty="0">
                          <a:solidFill>
                            <a:schemeClr val="tx1"/>
                          </a:solidFill>
                          <a:effectLst/>
                        </a:rPr>
                        <a:t>Active </a:t>
                      </a:r>
                    </a:p>
                    <a:p>
                      <a:pPr marL="0" marR="0" algn="ctr">
                        <a:spcBef>
                          <a:spcPts val="0"/>
                        </a:spcBef>
                        <a:spcAft>
                          <a:spcPts val="0"/>
                        </a:spcAft>
                      </a:pPr>
                      <a:r>
                        <a:rPr lang="en-US" sz="2400" dirty="0">
                          <a:solidFill>
                            <a:schemeClr val="tx1"/>
                          </a:solidFill>
                          <a:effectLst/>
                        </a:rPr>
                        <a:t> Overall</a:t>
                      </a:r>
                      <a:endParaRPr lang="en-US" sz="2800" dirty="0">
                        <a:solidFill>
                          <a:schemeClr val="tx1"/>
                        </a:solidFill>
                        <a:effectLst/>
                      </a:endParaRPr>
                    </a:p>
                    <a:p>
                      <a:pPr marL="0" marR="0" algn="ctr">
                        <a:spcBef>
                          <a:spcPts val="0"/>
                        </a:spcBef>
                        <a:spcAft>
                          <a:spcPts val="0"/>
                        </a:spcAft>
                      </a:pPr>
                      <a:r>
                        <a:rPr lang="en-US" sz="2400" dirty="0">
                          <a:solidFill>
                            <a:schemeClr val="tx1"/>
                          </a:solidFill>
                          <a:effectLst/>
                        </a:rPr>
                        <a:t>(n=1178)</a:t>
                      </a:r>
                      <a:endParaRPr lang="en-US" sz="2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7" marR="68577" marT="0" marB="0" anchor="b"/>
                </a:tc>
                <a:tc>
                  <a:txBody>
                    <a:bodyPr/>
                    <a:lstStyle/>
                    <a:p>
                      <a:pPr marL="0" marR="0" algn="ctr">
                        <a:spcBef>
                          <a:spcPts val="0"/>
                        </a:spcBef>
                        <a:spcAft>
                          <a:spcPts val="0"/>
                        </a:spcAft>
                      </a:pPr>
                      <a:r>
                        <a:rPr lang="en-US" sz="2400" dirty="0">
                          <a:solidFill>
                            <a:schemeClr val="tx1"/>
                          </a:solidFill>
                          <a:effectLst/>
                        </a:rPr>
                        <a:t>Standard </a:t>
                      </a:r>
                      <a:endParaRPr lang="en-US" sz="2800" dirty="0">
                        <a:solidFill>
                          <a:schemeClr val="tx1"/>
                        </a:solidFill>
                        <a:effectLst/>
                      </a:endParaRPr>
                    </a:p>
                    <a:p>
                      <a:pPr marL="0" marR="0" algn="ctr">
                        <a:spcBef>
                          <a:spcPts val="0"/>
                        </a:spcBef>
                        <a:spcAft>
                          <a:spcPts val="0"/>
                        </a:spcAft>
                      </a:pPr>
                      <a:r>
                        <a:rPr lang="en-US" sz="2400" dirty="0">
                          <a:solidFill>
                            <a:schemeClr val="tx1"/>
                          </a:solidFill>
                          <a:effectLst/>
                        </a:rPr>
                        <a:t>Overall</a:t>
                      </a:r>
                      <a:endParaRPr lang="en-US" sz="2800" dirty="0">
                        <a:solidFill>
                          <a:schemeClr val="tx1"/>
                        </a:solidFill>
                        <a:effectLst/>
                      </a:endParaRPr>
                    </a:p>
                    <a:p>
                      <a:pPr marL="0" marR="0" algn="ctr">
                        <a:spcBef>
                          <a:spcPts val="0"/>
                        </a:spcBef>
                        <a:spcAft>
                          <a:spcPts val="0"/>
                        </a:spcAft>
                      </a:pPr>
                      <a:r>
                        <a:rPr lang="en-US" sz="2400" dirty="0">
                          <a:solidFill>
                            <a:schemeClr val="tx1"/>
                          </a:solidFill>
                          <a:effectLst/>
                        </a:rPr>
                        <a:t>(n=1163)</a:t>
                      </a:r>
                      <a:endParaRPr lang="en-US" sz="2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7" marR="68577" marT="0" marB="0" anchor="b"/>
                </a:tc>
                <a:extLst>
                  <a:ext uri="{0D108BD9-81ED-4DB2-BD59-A6C34878D82A}">
                    <a16:rowId xmlns:a16="http://schemas.microsoft.com/office/drawing/2014/main" val="2641443130"/>
                  </a:ext>
                </a:extLst>
              </a:tr>
              <a:tr h="731572">
                <a:tc>
                  <a:txBody>
                    <a:bodyPr/>
                    <a:lstStyle/>
                    <a:p>
                      <a:pPr marL="0" marR="0">
                        <a:spcBef>
                          <a:spcPts val="0"/>
                        </a:spcBef>
                        <a:spcAft>
                          <a:spcPts val="0"/>
                        </a:spcAft>
                      </a:pPr>
                      <a:r>
                        <a:rPr lang="en-US" sz="2400" dirty="0">
                          <a:solidFill>
                            <a:schemeClr val="tx1"/>
                          </a:solidFill>
                          <a:effectLst/>
                        </a:rPr>
                        <a:t>Labetalol</a:t>
                      </a:r>
                      <a:endParaRPr lang="en-US" sz="2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7" marR="68577" marT="0" marB="0" anchor="b"/>
                </a:tc>
                <a:tc>
                  <a:txBody>
                    <a:bodyPr/>
                    <a:lstStyle/>
                    <a:p>
                      <a:pPr marL="0" marR="0" algn="ctr">
                        <a:spcBef>
                          <a:spcPts val="0"/>
                        </a:spcBef>
                        <a:spcAft>
                          <a:spcPts val="0"/>
                        </a:spcAft>
                      </a:pPr>
                      <a:r>
                        <a:rPr lang="en-US" sz="2400" b="1" dirty="0">
                          <a:solidFill>
                            <a:schemeClr val="bg2"/>
                          </a:solidFill>
                          <a:effectLst/>
                        </a:rPr>
                        <a:t>662 (63.2%)</a:t>
                      </a:r>
                      <a:endParaRPr lang="en-US" sz="28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7" marR="68577" marT="0" marB="0" anchor="b"/>
                </a:tc>
                <a:tc>
                  <a:txBody>
                    <a:bodyPr/>
                    <a:lstStyle/>
                    <a:p>
                      <a:pPr marL="0" marR="0" algn="ctr">
                        <a:spcBef>
                          <a:spcPts val="0"/>
                        </a:spcBef>
                        <a:spcAft>
                          <a:spcPts val="0"/>
                        </a:spcAft>
                      </a:pPr>
                      <a:r>
                        <a:rPr lang="en-US" sz="2400" b="1" dirty="0">
                          <a:solidFill>
                            <a:schemeClr val="bg2"/>
                          </a:solidFill>
                          <a:effectLst/>
                        </a:rPr>
                        <a:t>175 (61.6%)</a:t>
                      </a:r>
                      <a:endParaRPr lang="en-US" sz="28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7" marR="68577" marT="0" marB="0" anchor="b"/>
                </a:tc>
                <a:tc>
                  <a:txBody>
                    <a:bodyPr/>
                    <a:lstStyle/>
                    <a:p>
                      <a:pPr marL="0" marR="0" algn="ctr">
                        <a:spcBef>
                          <a:spcPts val="0"/>
                        </a:spcBef>
                        <a:spcAft>
                          <a:spcPts val="0"/>
                        </a:spcAft>
                      </a:pPr>
                      <a:r>
                        <a:rPr lang="en-US" sz="2400" b="1">
                          <a:solidFill>
                            <a:schemeClr val="bg2"/>
                          </a:solidFill>
                          <a:effectLst/>
                        </a:rPr>
                        <a:t>662 (56.2%)</a:t>
                      </a:r>
                      <a:endParaRPr lang="en-US" sz="2800" b="1">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7" marR="68577" marT="0" marB="0" anchor="b"/>
                </a:tc>
                <a:tc>
                  <a:txBody>
                    <a:bodyPr/>
                    <a:lstStyle/>
                    <a:p>
                      <a:pPr marL="0" marR="0" algn="ctr">
                        <a:spcBef>
                          <a:spcPts val="0"/>
                        </a:spcBef>
                        <a:spcAft>
                          <a:spcPts val="0"/>
                        </a:spcAft>
                      </a:pPr>
                      <a:r>
                        <a:rPr lang="en-US" sz="2400" b="1">
                          <a:solidFill>
                            <a:schemeClr val="bg2"/>
                          </a:solidFill>
                          <a:effectLst/>
                        </a:rPr>
                        <a:t>175 (15.1%)</a:t>
                      </a:r>
                      <a:endParaRPr lang="en-US" sz="2800" b="1">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7" marR="68577" marT="0" marB="0" anchor="b"/>
                </a:tc>
                <a:extLst>
                  <a:ext uri="{0D108BD9-81ED-4DB2-BD59-A6C34878D82A}">
                    <a16:rowId xmlns:a16="http://schemas.microsoft.com/office/drawing/2014/main" val="327753548"/>
                  </a:ext>
                </a:extLst>
              </a:tr>
              <a:tr h="365787">
                <a:tc>
                  <a:txBody>
                    <a:bodyPr/>
                    <a:lstStyle/>
                    <a:p>
                      <a:pPr marL="0" marR="0">
                        <a:spcBef>
                          <a:spcPts val="0"/>
                        </a:spcBef>
                        <a:spcAft>
                          <a:spcPts val="0"/>
                        </a:spcAft>
                      </a:pPr>
                      <a:r>
                        <a:rPr lang="en-US" sz="2400" dirty="0" err="1">
                          <a:solidFill>
                            <a:schemeClr val="tx1"/>
                          </a:solidFill>
                          <a:effectLst/>
                        </a:rPr>
                        <a:t>Nifedipine</a:t>
                      </a:r>
                      <a:endParaRPr lang="en-US" sz="2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7" marR="68577" marT="0" marB="0" anchor="b"/>
                </a:tc>
                <a:tc>
                  <a:txBody>
                    <a:bodyPr/>
                    <a:lstStyle/>
                    <a:p>
                      <a:pPr marL="0" marR="0" algn="ctr">
                        <a:spcBef>
                          <a:spcPts val="150"/>
                        </a:spcBef>
                        <a:spcAft>
                          <a:spcPts val="150"/>
                        </a:spcAft>
                      </a:pPr>
                      <a:r>
                        <a:rPr lang="en-US" sz="2400" b="1">
                          <a:solidFill>
                            <a:schemeClr val="bg2"/>
                          </a:solidFill>
                          <a:effectLst/>
                        </a:rPr>
                        <a:t>350 (33.4%)</a:t>
                      </a:r>
                      <a:endParaRPr lang="en-US" sz="2800" b="1">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7" marR="68577" marT="0" marB="0" anchor="b"/>
                </a:tc>
                <a:tc>
                  <a:txBody>
                    <a:bodyPr/>
                    <a:lstStyle/>
                    <a:p>
                      <a:pPr marL="0" marR="0" algn="ctr">
                        <a:spcBef>
                          <a:spcPts val="150"/>
                        </a:spcBef>
                        <a:spcAft>
                          <a:spcPts val="150"/>
                        </a:spcAft>
                      </a:pPr>
                      <a:r>
                        <a:rPr lang="en-US" sz="2400" b="1" dirty="0">
                          <a:solidFill>
                            <a:schemeClr val="bg2"/>
                          </a:solidFill>
                          <a:effectLst/>
                        </a:rPr>
                        <a:t>87 (30.6%)</a:t>
                      </a:r>
                      <a:endParaRPr lang="en-US" sz="28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7" marR="68577" marT="0" marB="0" anchor="b"/>
                </a:tc>
                <a:tc>
                  <a:txBody>
                    <a:bodyPr/>
                    <a:lstStyle/>
                    <a:p>
                      <a:pPr marL="0" marR="0" algn="ctr">
                        <a:spcBef>
                          <a:spcPts val="150"/>
                        </a:spcBef>
                        <a:spcAft>
                          <a:spcPts val="150"/>
                        </a:spcAft>
                      </a:pPr>
                      <a:r>
                        <a:rPr lang="en-US" sz="2400" b="1" dirty="0">
                          <a:solidFill>
                            <a:schemeClr val="bg2"/>
                          </a:solidFill>
                          <a:effectLst/>
                        </a:rPr>
                        <a:t>350 (29.7%)</a:t>
                      </a:r>
                      <a:endParaRPr lang="en-US" sz="28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7" marR="68577" marT="0" marB="0" anchor="b"/>
                </a:tc>
                <a:tc>
                  <a:txBody>
                    <a:bodyPr/>
                    <a:lstStyle/>
                    <a:p>
                      <a:pPr marL="0" marR="0" algn="ctr">
                        <a:spcBef>
                          <a:spcPts val="150"/>
                        </a:spcBef>
                        <a:spcAft>
                          <a:spcPts val="150"/>
                        </a:spcAft>
                      </a:pPr>
                      <a:r>
                        <a:rPr lang="en-US" sz="2400" b="1">
                          <a:solidFill>
                            <a:schemeClr val="bg2"/>
                          </a:solidFill>
                          <a:effectLst/>
                        </a:rPr>
                        <a:t>87 (7.5%)</a:t>
                      </a:r>
                      <a:endParaRPr lang="en-US" sz="2800" b="1">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7" marR="68577" marT="0" marB="0" anchor="b"/>
                </a:tc>
                <a:extLst>
                  <a:ext uri="{0D108BD9-81ED-4DB2-BD59-A6C34878D82A}">
                    <a16:rowId xmlns:a16="http://schemas.microsoft.com/office/drawing/2014/main" val="1735760625"/>
                  </a:ext>
                </a:extLst>
              </a:tr>
              <a:tr h="365787">
                <a:tc>
                  <a:txBody>
                    <a:bodyPr/>
                    <a:lstStyle/>
                    <a:p>
                      <a:pPr marL="0" marR="0">
                        <a:spcBef>
                          <a:spcPts val="0"/>
                        </a:spcBef>
                        <a:spcAft>
                          <a:spcPts val="0"/>
                        </a:spcAft>
                      </a:pPr>
                      <a:r>
                        <a:rPr lang="en-US" sz="2400" dirty="0" smtClean="0">
                          <a:solidFill>
                            <a:schemeClr val="tx1"/>
                          </a:solidFill>
                          <a:effectLst/>
                        </a:rPr>
                        <a:t>Amlodipine</a:t>
                      </a:r>
                      <a:endParaRPr lang="en-US" sz="2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7" marR="68577" marT="0" marB="0" anchor="b"/>
                </a:tc>
                <a:tc>
                  <a:txBody>
                    <a:bodyPr/>
                    <a:lstStyle/>
                    <a:p>
                      <a:pPr marL="0" marR="0" algn="ctr">
                        <a:spcBef>
                          <a:spcPts val="150"/>
                        </a:spcBef>
                        <a:spcAft>
                          <a:spcPts val="150"/>
                        </a:spcAft>
                      </a:pPr>
                      <a:r>
                        <a:rPr lang="en-US" sz="2400" b="1">
                          <a:solidFill>
                            <a:schemeClr val="bg2"/>
                          </a:solidFill>
                          <a:effectLst/>
                        </a:rPr>
                        <a:t>18 (1.7%)</a:t>
                      </a:r>
                      <a:endParaRPr lang="en-US" sz="2800" b="1">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7" marR="68577" marT="0" marB="0" anchor="b"/>
                </a:tc>
                <a:tc>
                  <a:txBody>
                    <a:bodyPr/>
                    <a:lstStyle/>
                    <a:p>
                      <a:pPr marL="0" marR="0" algn="ctr">
                        <a:spcBef>
                          <a:spcPts val="150"/>
                        </a:spcBef>
                        <a:spcAft>
                          <a:spcPts val="150"/>
                        </a:spcAft>
                      </a:pPr>
                      <a:r>
                        <a:rPr lang="en-US" sz="2400" b="1">
                          <a:solidFill>
                            <a:schemeClr val="bg2"/>
                          </a:solidFill>
                          <a:effectLst/>
                        </a:rPr>
                        <a:t>5 (1.8%)</a:t>
                      </a:r>
                      <a:endParaRPr lang="en-US" sz="2800" b="1">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7" marR="68577" marT="0" marB="0" anchor="b"/>
                </a:tc>
                <a:tc>
                  <a:txBody>
                    <a:bodyPr/>
                    <a:lstStyle/>
                    <a:p>
                      <a:pPr marL="0" marR="0" algn="ctr">
                        <a:spcBef>
                          <a:spcPts val="150"/>
                        </a:spcBef>
                        <a:spcAft>
                          <a:spcPts val="150"/>
                        </a:spcAft>
                      </a:pPr>
                      <a:r>
                        <a:rPr lang="en-US" sz="2400" b="1" dirty="0">
                          <a:solidFill>
                            <a:schemeClr val="bg2"/>
                          </a:solidFill>
                          <a:effectLst/>
                        </a:rPr>
                        <a:t>18 (1.5%)</a:t>
                      </a:r>
                      <a:endParaRPr lang="en-US" sz="28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7" marR="68577" marT="0" marB="0" anchor="b"/>
                </a:tc>
                <a:tc>
                  <a:txBody>
                    <a:bodyPr/>
                    <a:lstStyle/>
                    <a:p>
                      <a:pPr marL="0" marR="0" algn="ctr">
                        <a:spcBef>
                          <a:spcPts val="150"/>
                        </a:spcBef>
                        <a:spcAft>
                          <a:spcPts val="150"/>
                        </a:spcAft>
                      </a:pPr>
                      <a:r>
                        <a:rPr lang="en-US" sz="2400" b="1" dirty="0">
                          <a:solidFill>
                            <a:schemeClr val="bg2"/>
                          </a:solidFill>
                          <a:effectLst/>
                        </a:rPr>
                        <a:t>5 (0.4%)</a:t>
                      </a:r>
                      <a:endParaRPr lang="en-US" sz="28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7" marR="68577" marT="0" marB="0" anchor="b"/>
                </a:tc>
                <a:extLst>
                  <a:ext uri="{0D108BD9-81ED-4DB2-BD59-A6C34878D82A}">
                    <a16:rowId xmlns:a16="http://schemas.microsoft.com/office/drawing/2014/main" val="3585066961"/>
                  </a:ext>
                </a:extLst>
              </a:tr>
              <a:tr h="365787">
                <a:tc>
                  <a:txBody>
                    <a:bodyPr/>
                    <a:lstStyle/>
                    <a:p>
                      <a:pPr marL="0" marR="0">
                        <a:spcBef>
                          <a:spcPts val="0"/>
                        </a:spcBef>
                        <a:spcAft>
                          <a:spcPts val="0"/>
                        </a:spcAft>
                      </a:pPr>
                      <a:r>
                        <a:rPr lang="en-US" sz="2400" dirty="0">
                          <a:solidFill>
                            <a:schemeClr val="tx1"/>
                          </a:solidFill>
                          <a:effectLst/>
                        </a:rPr>
                        <a:t>Methyldopa</a:t>
                      </a:r>
                      <a:endParaRPr lang="en-US" sz="2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7" marR="68577" marT="0" marB="0" anchor="b"/>
                </a:tc>
                <a:tc>
                  <a:txBody>
                    <a:bodyPr/>
                    <a:lstStyle/>
                    <a:p>
                      <a:pPr marL="0" marR="0" algn="ctr">
                        <a:spcBef>
                          <a:spcPts val="150"/>
                        </a:spcBef>
                        <a:spcAft>
                          <a:spcPts val="150"/>
                        </a:spcAft>
                      </a:pPr>
                      <a:r>
                        <a:rPr lang="en-US" sz="2400" b="1">
                          <a:solidFill>
                            <a:schemeClr val="bg2"/>
                          </a:solidFill>
                          <a:effectLst/>
                        </a:rPr>
                        <a:t>5 (0.5%)</a:t>
                      </a:r>
                      <a:endParaRPr lang="en-US" sz="2800" b="1">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7" marR="68577" marT="0" marB="0" anchor="b"/>
                </a:tc>
                <a:tc>
                  <a:txBody>
                    <a:bodyPr/>
                    <a:lstStyle/>
                    <a:p>
                      <a:pPr marL="0" marR="0" algn="ctr">
                        <a:spcBef>
                          <a:spcPts val="150"/>
                        </a:spcBef>
                        <a:spcAft>
                          <a:spcPts val="150"/>
                        </a:spcAft>
                      </a:pPr>
                      <a:r>
                        <a:rPr lang="en-US" sz="2400" b="1">
                          <a:solidFill>
                            <a:schemeClr val="bg2"/>
                          </a:solidFill>
                          <a:effectLst/>
                        </a:rPr>
                        <a:t>4 (1.4%)</a:t>
                      </a:r>
                      <a:endParaRPr lang="en-US" sz="2800" b="1">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7" marR="68577" marT="0" marB="0" anchor="b"/>
                </a:tc>
                <a:tc>
                  <a:txBody>
                    <a:bodyPr/>
                    <a:lstStyle/>
                    <a:p>
                      <a:pPr marL="0" marR="0" algn="ctr">
                        <a:spcBef>
                          <a:spcPts val="150"/>
                        </a:spcBef>
                        <a:spcAft>
                          <a:spcPts val="150"/>
                        </a:spcAft>
                      </a:pPr>
                      <a:r>
                        <a:rPr lang="en-US" sz="2400" b="1">
                          <a:solidFill>
                            <a:schemeClr val="bg2"/>
                          </a:solidFill>
                          <a:effectLst/>
                        </a:rPr>
                        <a:t>5 (0.4%)</a:t>
                      </a:r>
                      <a:endParaRPr lang="en-US" sz="2800" b="1">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7" marR="68577" marT="0" marB="0" anchor="b"/>
                </a:tc>
                <a:tc>
                  <a:txBody>
                    <a:bodyPr/>
                    <a:lstStyle/>
                    <a:p>
                      <a:pPr marL="0" marR="0" algn="ctr">
                        <a:spcBef>
                          <a:spcPts val="150"/>
                        </a:spcBef>
                        <a:spcAft>
                          <a:spcPts val="150"/>
                        </a:spcAft>
                      </a:pPr>
                      <a:r>
                        <a:rPr lang="en-US" sz="2400" b="1" dirty="0">
                          <a:solidFill>
                            <a:schemeClr val="bg2"/>
                          </a:solidFill>
                          <a:effectLst/>
                        </a:rPr>
                        <a:t>4 (0.3%)</a:t>
                      </a:r>
                      <a:endParaRPr lang="en-US" sz="28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7" marR="68577" marT="0" marB="0" anchor="b"/>
                </a:tc>
                <a:extLst>
                  <a:ext uri="{0D108BD9-81ED-4DB2-BD59-A6C34878D82A}">
                    <a16:rowId xmlns:a16="http://schemas.microsoft.com/office/drawing/2014/main" val="3129242654"/>
                  </a:ext>
                </a:extLst>
              </a:tr>
              <a:tr h="365787">
                <a:tc>
                  <a:txBody>
                    <a:bodyPr/>
                    <a:lstStyle/>
                    <a:p>
                      <a:pPr marL="0" marR="0">
                        <a:spcBef>
                          <a:spcPts val="0"/>
                        </a:spcBef>
                        <a:spcAft>
                          <a:spcPts val="0"/>
                        </a:spcAft>
                      </a:pPr>
                      <a:r>
                        <a:rPr lang="en-US" sz="2400" dirty="0">
                          <a:solidFill>
                            <a:schemeClr val="tx1"/>
                          </a:solidFill>
                          <a:effectLst/>
                        </a:rPr>
                        <a:t>HCTZ</a:t>
                      </a:r>
                      <a:endParaRPr lang="en-US" sz="2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7" marR="68577" marT="0" marB="0" anchor="b"/>
                </a:tc>
                <a:tc>
                  <a:txBody>
                    <a:bodyPr/>
                    <a:lstStyle/>
                    <a:p>
                      <a:pPr marL="0" marR="0" algn="ctr">
                        <a:spcBef>
                          <a:spcPts val="150"/>
                        </a:spcBef>
                        <a:spcAft>
                          <a:spcPts val="150"/>
                        </a:spcAft>
                      </a:pPr>
                      <a:r>
                        <a:rPr lang="en-US" sz="2400" b="1">
                          <a:solidFill>
                            <a:schemeClr val="bg2"/>
                          </a:solidFill>
                          <a:effectLst/>
                        </a:rPr>
                        <a:t>3 (0.3%)</a:t>
                      </a:r>
                      <a:endParaRPr lang="en-US" sz="2800" b="1">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7" marR="68577" marT="0" marB="0" anchor="b"/>
                </a:tc>
                <a:tc>
                  <a:txBody>
                    <a:bodyPr/>
                    <a:lstStyle/>
                    <a:p>
                      <a:pPr marL="0" marR="0" algn="ctr">
                        <a:spcBef>
                          <a:spcPts val="150"/>
                        </a:spcBef>
                        <a:spcAft>
                          <a:spcPts val="150"/>
                        </a:spcAft>
                      </a:pPr>
                      <a:r>
                        <a:rPr lang="en-US" sz="2400" b="1">
                          <a:solidFill>
                            <a:schemeClr val="bg2"/>
                          </a:solidFill>
                          <a:effectLst/>
                        </a:rPr>
                        <a:t>1 (0.4%)</a:t>
                      </a:r>
                      <a:endParaRPr lang="en-US" sz="2800" b="1">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7" marR="68577" marT="0" marB="0" anchor="b"/>
                </a:tc>
                <a:tc>
                  <a:txBody>
                    <a:bodyPr/>
                    <a:lstStyle/>
                    <a:p>
                      <a:pPr marL="0" marR="0" algn="ctr">
                        <a:spcBef>
                          <a:spcPts val="150"/>
                        </a:spcBef>
                        <a:spcAft>
                          <a:spcPts val="150"/>
                        </a:spcAft>
                      </a:pPr>
                      <a:r>
                        <a:rPr lang="en-US" sz="2400" b="1">
                          <a:solidFill>
                            <a:schemeClr val="bg2"/>
                          </a:solidFill>
                          <a:effectLst/>
                        </a:rPr>
                        <a:t>3 (0.3%)</a:t>
                      </a:r>
                      <a:endParaRPr lang="en-US" sz="2800" b="1">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7" marR="68577" marT="0" marB="0" anchor="b"/>
                </a:tc>
                <a:tc>
                  <a:txBody>
                    <a:bodyPr/>
                    <a:lstStyle/>
                    <a:p>
                      <a:pPr marL="0" marR="0" algn="ctr">
                        <a:spcBef>
                          <a:spcPts val="150"/>
                        </a:spcBef>
                        <a:spcAft>
                          <a:spcPts val="150"/>
                        </a:spcAft>
                      </a:pPr>
                      <a:r>
                        <a:rPr lang="en-US" sz="2400" b="1" dirty="0">
                          <a:solidFill>
                            <a:schemeClr val="bg2"/>
                          </a:solidFill>
                          <a:effectLst/>
                        </a:rPr>
                        <a:t>1 (0.1%)</a:t>
                      </a:r>
                      <a:endParaRPr lang="en-US" sz="28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7" marR="68577" marT="0" marB="0" anchor="b"/>
                </a:tc>
                <a:extLst>
                  <a:ext uri="{0D108BD9-81ED-4DB2-BD59-A6C34878D82A}">
                    <a16:rowId xmlns:a16="http://schemas.microsoft.com/office/drawing/2014/main" val="2758421862"/>
                  </a:ext>
                </a:extLst>
              </a:tr>
              <a:tr h="365787">
                <a:tc>
                  <a:txBody>
                    <a:bodyPr/>
                    <a:lstStyle/>
                    <a:p>
                      <a:pPr marL="0" marR="0">
                        <a:spcBef>
                          <a:spcPts val="0"/>
                        </a:spcBef>
                        <a:spcAft>
                          <a:spcPts val="0"/>
                        </a:spcAft>
                      </a:pPr>
                      <a:r>
                        <a:rPr lang="en-US" sz="2400" dirty="0">
                          <a:solidFill>
                            <a:schemeClr val="tx1"/>
                          </a:solidFill>
                          <a:effectLst/>
                        </a:rPr>
                        <a:t>Metoprolol </a:t>
                      </a:r>
                      <a:endParaRPr lang="en-US" sz="2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7" marR="68577" marT="0" marB="0" anchor="b"/>
                </a:tc>
                <a:tc>
                  <a:txBody>
                    <a:bodyPr/>
                    <a:lstStyle/>
                    <a:p>
                      <a:pPr marL="0" marR="0" algn="ctr">
                        <a:spcBef>
                          <a:spcPts val="150"/>
                        </a:spcBef>
                        <a:spcAft>
                          <a:spcPts val="150"/>
                        </a:spcAft>
                      </a:pPr>
                      <a:r>
                        <a:rPr lang="en-US" sz="2400" b="1">
                          <a:solidFill>
                            <a:schemeClr val="bg2"/>
                          </a:solidFill>
                          <a:effectLst/>
                        </a:rPr>
                        <a:t>2 (0.2%)</a:t>
                      </a:r>
                      <a:endParaRPr lang="en-US" sz="2800" b="1">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7" marR="68577" marT="0" marB="0" anchor="b"/>
                </a:tc>
                <a:tc>
                  <a:txBody>
                    <a:bodyPr/>
                    <a:lstStyle/>
                    <a:p>
                      <a:pPr marL="0" marR="0" algn="ctr">
                        <a:spcBef>
                          <a:spcPts val="150"/>
                        </a:spcBef>
                        <a:spcAft>
                          <a:spcPts val="150"/>
                        </a:spcAft>
                      </a:pPr>
                      <a:r>
                        <a:rPr lang="en-US" sz="2400" b="1">
                          <a:solidFill>
                            <a:schemeClr val="bg2"/>
                          </a:solidFill>
                          <a:effectLst/>
                        </a:rPr>
                        <a:t>4 (1.4%)</a:t>
                      </a:r>
                      <a:endParaRPr lang="en-US" sz="2800" b="1">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7" marR="68577" marT="0" marB="0" anchor="b"/>
                </a:tc>
                <a:tc>
                  <a:txBody>
                    <a:bodyPr/>
                    <a:lstStyle/>
                    <a:p>
                      <a:pPr marL="0" marR="0" algn="ctr">
                        <a:spcBef>
                          <a:spcPts val="150"/>
                        </a:spcBef>
                        <a:spcAft>
                          <a:spcPts val="150"/>
                        </a:spcAft>
                      </a:pPr>
                      <a:r>
                        <a:rPr lang="en-US" sz="2400" b="1">
                          <a:solidFill>
                            <a:schemeClr val="bg2"/>
                          </a:solidFill>
                          <a:effectLst/>
                        </a:rPr>
                        <a:t>2 (0.2%)</a:t>
                      </a:r>
                      <a:endParaRPr lang="en-US" sz="2800" b="1">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7" marR="68577" marT="0" marB="0" anchor="b"/>
                </a:tc>
                <a:tc>
                  <a:txBody>
                    <a:bodyPr/>
                    <a:lstStyle/>
                    <a:p>
                      <a:pPr marL="0" marR="0" algn="ctr">
                        <a:spcBef>
                          <a:spcPts val="150"/>
                        </a:spcBef>
                        <a:spcAft>
                          <a:spcPts val="150"/>
                        </a:spcAft>
                      </a:pPr>
                      <a:r>
                        <a:rPr lang="en-US" sz="2400" b="1" dirty="0">
                          <a:solidFill>
                            <a:schemeClr val="bg2"/>
                          </a:solidFill>
                          <a:effectLst/>
                        </a:rPr>
                        <a:t>4 (0.3%)</a:t>
                      </a:r>
                      <a:endParaRPr lang="en-US" sz="28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7" marR="68577" marT="0" marB="0" anchor="b"/>
                </a:tc>
                <a:extLst>
                  <a:ext uri="{0D108BD9-81ED-4DB2-BD59-A6C34878D82A}">
                    <a16:rowId xmlns:a16="http://schemas.microsoft.com/office/drawing/2014/main" val="673652174"/>
                  </a:ext>
                </a:extLst>
              </a:tr>
              <a:tr h="365787">
                <a:tc>
                  <a:txBody>
                    <a:bodyPr/>
                    <a:lstStyle/>
                    <a:p>
                      <a:pPr marL="0" marR="0">
                        <a:spcBef>
                          <a:spcPts val="0"/>
                        </a:spcBef>
                        <a:spcAft>
                          <a:spcPts val="0"/>
                        </a:spcAft>
                      </a:pPr>
                      <a:r>
                        <a:rPr lang="en-US" sz="2400" dirty="0">
                          <a:solidFill>
                            <a:schemeClr val="tx1"/>
                          </a:solidFill>
                          <a:effectLst/>
                        </a:rPr>
                        <a:t>Other</a:t>
                      </a:r>
                      <a:endParaRPr lang="en-US" sz="2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7" marR="68577" marT="0" marB="0" anchor="b"/>
                </a:tc>
                <a:tc>
                  <a:txBody>
                    <a:bodyPr/>
                    <a:lstStyle/>
                    <a:p>
                      <a:pPr marL="0" marR="0" algn="ctr">
                        <a:spcBef>
                          <a:spcPts val="150"/>
                        </a:spcBef>
                        <a:spcAft>
                          <a:spcPts val="150"/>
                        </a:spcAft>
                      </a:pPr>
                      <a:r>
                        <a:rPr lang="en-US" sz="2400" b="1" dirty="0">
                          <a:solidFill>
                            <a:schemeClr val="bg2"/>
                          </a:solidFill>
                          <a:effectLst/>
                        </a:rPr>
                        <a:t>7 (0.7%)</a:t>
                      </a:r>
                      <a:endParaRPr lang="en-US" sz="28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7" marR="68577" marT="0" marB="0" anchor="b"/>
                </a:tc>
                <a:tc>
                  <a:txBody>
                    <a:bodyPr/>
                    <a:lstStyle/>
                    <a:p>
                      <a:pPr marL="0" marR="0" algn="ctr">
                        <a:spcBef>
                          <a:spcPts val="150"/>
                        </a:spcBef>
                        <a:spcAft>
                          <a:spcPts val="150"/>
                        </a:spcAft>
                      </a:pPr>
                      <a:r>
                        <a:rPr lang="en-US" sz="2400" b="1" dirty="0">
                          <a:solidFill>
                            <a:schemeClr val="bg2"/>
                          </a:solidFill>
                          <a:effectLst/>
                        </a:rPr>
                        <a:t>8 (2.8%)</a:t>
                      </a:r>
                      <a:endParaRPr lang="en-US" sz="28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7" marR="68577" marT="0" marB="0" anchor="b"/>
                </a:tc>
                <a:tc>
                  <a:txBody>
                    <a:bodyPr/>
                    <a:lstStyle/>
                    <a:p>
                      <a:pPr marL="0" marR="0" algn="ctr">
                        <a:spcBef>
                          <a:spcPts val="150"/>
                        </a:spcBef>
                        <a:spcAft>
                          <a:spcPts val="150"/>
                        </a:spcAft>
                      </a:pPr>
                      <a:r>
                        <a:rPr lang="en-US" sz="2400" b="1" dirty="0">
                          <a:solidFill>
                            <a:schemeClr val="bg2"/>
                          </a:solidFill>
                          <a:effectLst/>
                        </a:rPr>
                        <a:t>7 (0.6%)</a:t>
                      </a:r>
                      <a:endParaRPr lang="en-US" sz="28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7" marR="68577" marT="0" marB="0" anchor="b"/>
                </a:tc>
                <a:tc>
                  <a:txBody>
                    <a:bodyPr/>
                    <a:lstStyle/>
                    <a:p>
                      <a:pPr marL="0" marR="0" algn="ctr">
                        <a:spcBef>
                          <a:spcPts val="150"/>
                        </a:spcBef>
                        <a:spcAft>
                          <a:spcPts val="150"/>
                        </a:spcAft>
                      </a:pPr>
                      <a:r>
                        <a:rPr lang="en-US" sz="2400" b="1" dirty="0">
                          <a:solidFill>
                            <a:schemeClr val="bg2"/>
                          </a:solidFill>
                          <a:effectLst/>
                        </a:rPr>
                        <a:t>8 (0.7%)</a:t>
                      </a:r>
                      <a:endParaRPr lang="en-US" sz="28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7" marR="68577" marT="0" marB="0" anchor="b"/>
                </a:tc>
                <a:extLst>
                  <a:ext uri="{0D108BD9-81ED-4DB2-BD59-A6C34878D82A}">
                    <a16:rowId xmlns:a16="http://schemas.microsoft.com/office/drawing/2014/main" val="4108034777"/>
                  </a:ext>
                </a:extLst>
              </a:tr>
              <a:tr h="365787">
                <a:tc>
                  <a:txBody>
                    <a:bodyPr/>
                    <a:lstStyle/>
                    <a:p>
                      <a:pPr marL="0" marR="0">
                        <a:spcBef>
                          <a:spcPts val="0"/>
                        </a:spcBef>
                        <a:spcAft>
                          <a:spcPts val="0"/>
                        </a:spcAft>
                      </a:pPr>
                      <a:r>
                        <a:rPr lang="en-US" sz="2400" dirty="0">
                          <a:solidFill>
                            <a:schemeClr val="tx1"/>
                          </a:solidFill>
                          <a:effectLst/>
                        </a:rPr>
                        <a:t>Not on Meds</a:t>
                      </a:r>
                      <a:endParaRPr lang="en-US" sz="2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7" marR="68577" marT="0" marB="0" anchor="b"/>
                </a:tc>
                <a:tc>
                  <a:txBody>
                    <a:bodyPr/>
                    <a:lstStyle/>
                    <a:p>
                      <a:pPr marL="0" marR="0" algn="ctr">
                        <a:spcBef>
                          <a:spcPts val="150"/>
                        </a:spcBef>
                        <a:spcAft>
                          <a:spcPts val="150"/>
                        </a:spcAft>
                      </a:pPr>
                      <a:r>
                        <a:rPr lang="en-US" sz="2400" b="1">
                          <a:solidFill>
                            <a:schemeClr val="bg2"/>
                          </a:solidFill>
                          <a:effectLst/>
                        </a:rPr>
                        <a:t>-</a:t>
                      </a:r>
                      <a:endParaRPr lang="en-US" sz="2800" b="1">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7" marR="68577" marT="0" marB="0" anchor="b"/>
                </a:tc>
                <a:tc>
                  <a:txBody>
                    <a:bodyPr/>
                    <a:lstStyle/>
                    <a:p>
                      <a:pPr marL="0" marR="0" algn="ctr">
                        <a:spcBef>
                          <a:spcPts val="150"/>
                        </a:spcBef>
                        <a:spcAft>
                          <a:spcPts val="150"/>
                        </a:spcAft>
                      </a:pPr>
                      <a:r>
                        <a:rPr lang="en-US" sz="2400" b="1">
                          <a:solidFill>
                            <a:schemeClr val="bg2"/>
                          </a:solidFill>
                          <a:effectLst/>
                        </a:rPr>
                        <a:t>-</a:t>
                      </a:r>
                      <a:endParaRPr lang="en-US" sz="2800" b="1">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7" marR="68577" marT="0" marB="0" anchor="b"/>
                </a:tc>
                <a:tc>
                  <a:txBody>
                    <a:bodyPr/>
                    <a:lstStyle/>
                    <a:p>
                      <a:pPr marL="0" marR="0" algn="ctr">
                        <a:spcBef>
                          <a:spcPts val="150"/>
                        </a:spcBef>
                        <a:spcAft>
                          <a:spcPts val="150"/>
                        </a:spcAft>
                      </a:pPr>
                      <a:r>
                        <a:rPr lang="en-US" sz="2400" b="1" dirty="0">
                          <a:solidFill>
                            <a:schemeClr val="bg2"/>
                          </a:solidFill>
                          <a:effectLst/>
                        </a:rPr>
                        <a:t>131 (11.1%)</a:t>
                      </a:r>
                      <a:endParaRPr lang="en-US" sz="28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7" marR="68577" marT="0" marB="0" anchor="b"/>
                </a:tc>
                <a:tc>
                  <a:txBody>
                    <a:bodyPr/>
                    <a:lstStyle/>
                    <a:p>
                      <a:pPr marL="0" marR="0" algn="ctr">
                        <a:spcBef>
                          <a:spcPts val="150"/>
                        </a:spcBef>
                        <a:spcAft>
                          <a:spcPts val="150"/>
                        </a:spcAft>
                      </a:pPr>
                      <a:r>
                        <a:rPr lang="en-US" sz="2400" b="1" dirty="0">
                          <a:solidFill>
                            <a:schemeClr val="bg2"/>
                          </a:solidFill>
                          <a:effectLst/>
                        </a:rPr>
                        <a:t>879 (75.6%)</a:t>
                      </a:r>
                      <a:endParaRPr lang="en-US" sz="28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7" marR="68577" marT="0" marB="0" anchor="b"/>
                </a:tc>
                <a:extLst>
                  <a:ext uri="{0D108BD9-81ED-4DB2-BD59-A6C34878D82A}">
                    <a16:rowId xmlns:a16="http://schemas.microsoft.com/office/drawing/2014/main" val="2328295246"/>
                  </a:ext>
                </a:extLst>
              </a:tr>
            </a:tbl>
          </a:graphicData>
        </a:graphic>
      </p:graphicFrame>
    </p:spTree>
    <p:extLst>
      <p:ext uri="{BB962C8B-B14F-4D97-AF65-F5344CB8AC3E}">
        <p14:creationId xmlns:p14="http://schemas.microsoft.com/office/powerpoint/2010/main" val="38123432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768C4-2DF1-8E44-9971-67125F1278B5}"/>
              </a:ext>
            </a:extLst>
          </p:cNvPr>
          <p:cNvSpPr txBox="1">
            <a:spLocks/>
          </p:cNvSpPr>
          <p:nvPr/>
        </p:nvSpPr>
        <p:spPr>
          <a:xfrm>
            <a:off x="1517965" y="246063"/>
            <a:ext cx="8743950" cy="1143000"/>
          </a:xfrm>
          <a:prstGeom prst="rect">
            <a:avLst/>
          </a:prstGeom>
        </p:spPr>
        <p:txBody>
          <a:bodyPr/>
          <a:lstStyle>
            <a:lvl1pPr algn="l" defTabSz="914172" rtl="0" eaLnBrk="1" latinLnBrk="0" hangingPunct="1">
              <a:lnSpc>
                <a:spcPct val="100000"/>
              </a:lnSpc>
              <a:spcBef>
                <a:spcPct val="0"/>
              </a:spcBef>
              <a:buNone/>
              <a:defRPr lang="en-US" sz="3200" b="1" i="0" kern="1200" spc="67"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lgn="ctr">
              <a:defRPr/>
            </a:pPr>
            <a:r>
              <a:rPr lang="en-US" sz="4400" dirty="0" smtClean="0"/>
              <a:t>Serial Clinic BPs</a:t>
            </a:r>
            <a:endParaRPr lang="en-US" sz="4400" dirty="0"/>
          </a:p>
        </p:txBody>
      </p:sp>
      <p:sp>
        <p:nvSpPr>
          <p:cNvPr id="3" name="Content Placeholder 2">
            <a:extLst>
              <a:ext uri="{FF2B5EF4-FFF2-40B4-BE49-F238E27FC236}">
                <a16:creationId xmlns:a16="http://schemas.microsoft.com/office/drawing/2014/main" id="{50E1785C-86AA-F146-8270-1A567AAAF62B}"/>
              </a:ext>
            </a:extLst>
          </p:cNvPr>
          <p:cNvSpPr txBox="1">
            <a:spLocks/>
          </p:cNvSpPr>
          <p:nvPr/>
        </p:nvSpPr>
        <p:spPr>
          <a:xfrm>
            <a:off x="1517965" y="1389063"/>
            <a:ext cx="4295775" cy="4706937"/>
          </a:xfrm>
          <a:prstGeom prst="rect">
            <a:avLst/>
          </a:prstGeom>
        </p:spPr>
        <p:txBody>
          <a:bodyPr/>
          <a:lstStyle>
            <a:lvl1pPr marL="0" indent="0" algn="l" defTabSz="914172" rtl="0" eaLnBrk="1" latinLnBrk="0" hangingPunct="1">
              <a:lnSpc>
                <a:spcPct val="90000"/>
              </a:lnSpc>
              <a:spcBef>
                <a:spcPts val="1000"/>
              </a:spcBef>
              <a:buFont typeface="Arial" panose="020B0604020202020204" pitchFamily="34" charset="0"/>
              <a:buNone/>
              <a:defRPr lang="en-US" sz="2133" b="1" i="0" kern="1200" spc="25" baseline="0" dirty="0" smtClean="0">
                <a:solidFill>
                  <a:schemeClr val="tx1"/>
                </a:solidFill>
                <a:effectLst/>
                <a:latin typeface="Arial" panose="020B0604020202020204" pitchFamily="34" charset="0"/>
                <a:ea typeface="+mn-ea"/>
                <a:cs typeface="Arial" panose="020B0604020202020204" pitchFamily="34" charset="0"/>
              </a:defRPr>
            </a:lvl1pPr>
            <a:lvl2pPr marL="685675" indent="-228589" algn="l" defTabSz="914172" rtl="0" eaLnBrk="1" latinLnBrk="0" hangingPunct="1">
              <a:lnSpc>
                <a:spcPct val="90000"/>
              </a:lnSpc>
              <a:spcBef>
                <a:spcPts val="500"/>
              </a:spcBef>
              <a:buFont typeface="Arial" panose="020B0604020202020204" pitchFamily="34" charset="0"/>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2pPr>
            <a:lvl3pPr marL="1142761" indent="-228589" algn="l" defTabSz="914172" rtl="0" eaLnBrk="1" latinLnBrk="0" hangingPunct="1">
              <a:lnSpc>
                <a:spcPct val="90000"/>
              </a:lnSpc>
              <a:spcBef>
                <a:spcPts val="500"/>
              </a:spcBef>
              <a:buFont typeface=".AppleSystemUIFont"/>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3pPr>
            <a:lvl4pPr marL="1599847" indent="-228589" algn="l" defTabSz="914172" rtl="0" eaLnBrk="1" latinLnBrk="0" hangingPunct="1">
              <a:lnSpc>
                <a:spcPct val="90000"/>
              </a:lnSpc>
              <a:spcBef>
                <a:spcPts val="500"/>
              </a:spcBef>
              <a:buFont typeface="Wingdings" pitchFamily="2" charset="2"/>
              <a:buChar char="§"/>
              <a:defRPr lang="en-US" sz="1600" b="0" i="0" kern="1200" spc="25" baseline="0" dirty="0" smtClean="0">
                <a:solidFill>
                  <a:schemeClr val="tx1"/>
                </a:solidFill>
                <a:effectLst/>
                <a:latin typeface="Arial" panose="020B0604020202020204" pitchFamily="34" charset="0"/>
                <a:ea typeface="+mn-ea"/>
                <a:cs typeface="Arial" panose="020B0604020202020204" pitchFamily="34" charset="0"/>
              </a:defRPr>
            </a:lvl4pPr>
            <a:lvl5pPr marL="1828344" indent="0" algn="l" defTabSz="914172" rtl="0" eaLnBrk="1" latinLnBrk="0" hangingPunct="1">
              <a:lnSpc>
                <a:spcPct val="90000"/>
              </a:lnSpc>
              <a:spcBef>
                <a:spcPts val="500"/>
              </a:spcBef>
              <a:buFont typeface="Arial" panose="020B0604020202020204" pitchFamily="34" charset="0"/>
              <a:buNone/>
              <a:defRPr lang="en-US" sz="1200" b="0" i="0" kern="1200" dirty="0">
                <a:solidFill>
                  <a:schemeClr val="tx1"/>
                </a:solidFill>
                <a:effectLst/>
                <a:latin typeface="Arial" panose="020B0604020202020204" pitchFamily="34" charset="0"/>
                <a:ea typeface="+mn-ea"/>
                <a:cs typeface="Arial" panose="020B0604020202020204" pitchFamily="34" charset="0"/>
              </a:defRPr>
            </a:lvl5pPr>
            <a:lvl6pPr marL="2513972"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8"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4"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0"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sz="3200" dirty="0" smtClean="0"/>
              <a:t>SBP</a:t>
            </a:r>
          </a:p>
          <a:p>
            <a:pPr>
              <a:defRPr/>
            </a:pPr>
            <a:endParaRPr lang="en-US" sz="3200" dirty="0"/>
          </a:p>
        </p:txBody>
      </p:sp>
      <p:sp>
        <p:nvSpPr>
          <p:cNvPr id="4" name="Content Placeholder 3">
            <a:extLst>
              <a:ext uri="{FF2B5EF4-FFF2-40B4-BE49-F238E27FC236}">
                <a16:creationId xmlns:a16="http://schemas.microsoft.com/office/drawing/2014/main" id="{98AE20A6-E6CE-E849-9A72-D41EAC923148}"/>
              </a:ext>
            </a:extLst>
          </p:cNvPr>
          <p:cNvSpPr txBox="1">
            <a:spLocks/>
          </p:cNvSpPr>
          <p:nvPr/>
        </p:nvSpPr>
        <p:spPr>
          <a:xfrm>
            <a:off x="6633932" y="1389063"/>
            <a:ext cx="4295775" cy="4706937"/>
          </a:xfrm>
          <a:prstGeom prst="rect">
            <a:avLst/>
          </a:prstGeom>
        </p:spPr>
        <p:txBody>
          <a:bodyPr/>
          <a:lstStyle>
            <a:lvl1pPr marL="0" indent="0" algn="l" defTabSz="914172" rtl="0" eaLnBrk="1" latinLnBrk="0" hangingPunct="1">
              <a:lnSpc>
                <a:spcPct val="90000"/>
              </a:lnSpc>
              <a:spcBef>
                <a:spcPts val="1000"/>
              </a:spcBef>
              <a:buFont typeface="Arial" panose="020B0604020202020204" pitchFamily="34" charset="0"/>
              <a:buNone/>
              <a:defRPr lang="en-US" sz="2133" b="1" i="0" kern="1200" spc="25" baseline="0" dirty="0" smtClean="0">
                <a:solidFill>
                  <a:schemeClr val="tx1"/>
                </a:solidFill>
                <a:effectLst/>
                <a:latin typeface="Arial" panose="020B0604020202020204" pitchFamily="34" charset="0"/>
                <a:ea typeface="+mn-ea"/>
                <a:cs typeface="Arial" panose="020B0604020202020204" pitchFamily="34" charset="0"/>
              </a:defRPr>
            </a:lvl1pPr>
            <a:lvl2pPr marL="685675" indent="-228589" algn="l" defTabSz="914172" rtl="0" eaLnBrk="1" latinLnBrk="0" hangingPunct="1">
              <a:lnSpc>
                <a:spcPct val="90000"/>
              </a:lnSpc>
              <a:spcBef>
                <a:spcPts val="500"/>
              </a:spcBef>
              <a:buFont typeface="Arial" panose="020B0604020202020204" pitchFamily="34" charset="0"/>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2pPr>
            <a:lvl3pPr marL="1142761" indent="-228589" algn="l" defTabSz="914172" rtl="0" eaLnBrk="1" latinLnBrk="0" hangingPunct="1">
              <a:lnSpc>
                <a:spcPct val="90000"/>
              </a:lnSpc>
              <a:spcBef>
                <a:spcPts val="500"/>
              </a:spcBef>
              <a:buFont typeface=".AppleSystemUIFont"/>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3pPr>
            <a:lvl4pPr marL="1599847" indent="-228589" algn="l" defTabSz="914172" rtl="0" eaLnBrk="1" latinLnBrk="0" hangingPunct="1">
              <a:lnSpc>
                <a:spcPct val="90000"/>
              </a:lnSpc>
              <a:spcBef>
                <a:spcPts val="500"/>
              </a:spcBef>
              <a:buFont typeface="Wingdings" pitchFamily="2" charset="2"/>
              <a:buChar char="§"/>
              <a:defRPr lang="en-US" sz="1600" b="0" i="0" kern="1200" spc="25" baseline="0" dirty="0" smtClean="0">
                <a:solidFill>
                  <a:schemeClr val="tx1"/>
                </a:solidFill>
                <a:effectLst/>
                <a:latin typeface="Arial" panose="020B0604020202020204" pitchFamily="34" charset="0"/>
                <a:ea typeface="+mn-ea"/>
                <a:cs typeface="Arial" panose="020B0604020202020204" pitchFamily="34" charset="0"/>
              </a:defRPr>
            </a:lvl4pPr>
            <a:lvl5pPr marL="1828344" indent="0" algn="l" defTabSz="914172" rtl="0" eaLnBrk="1" latinLnBrk="0" hangingPunct="1">
              <a:lnSpc>
                <a:spcPct val="90000"/>
              </a:lnSpc>
              <a:spcBef>
                <a:spcPts val="500"/>
              </a:spcBef>
              <a:buFont typeface="Arial" panose="020B0604020202020204" pitchFamily="34" charset="0"/>
              <a:buNone/>
              <a:defRPr lang="en-US" sz="1200" b="0" i="0" kern="1200" dirty="0">
                <a:solidFill>
                  <a:schemeClr val="tx1"/>
                </a:solidFill>
                <a:effectLst/>
                <a:latin typeface="Arial" panose="020B0604020202020204" pitchFamily="34" charset="0"/>
                <a:ea typeface="+mn-ea"/>
                <a:cs typeface="Arial" panose="020B0604020202020204" pitchFamily="34" charset="0"/>
              </a:defRPr>
            </a:lvl5pPr>
            <a:lvl6pPr marL="2513972"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8"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4"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0"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sz="3200" dirty="0" smtClean="0"/>
              <a:t>DBP</a:t>
            </a:r>
            <a:endParaRPr lang="en-US" sz="3200" dirty="0"/>
          </a:p>
        </p:txBody>
      </p:sp>
      <p:pic>
        <p:nvPicPr>
          <p:cNvPr id="5"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4922" y="2074863"/>
            <a:ext cx="4741862" cy="402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43420" y="2066925"/>
            <a:ext cx="4876800"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8404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229893" y="-88382"/>
            <a:ext cx="9542462"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9484" tIns="54756" rIns="109484" bIns="54756">
            <a:spAutoFit/>
          </a:bodyPr>
          <a:lstStyle>
            <a:lvl1pPr>
              <a:spcBef>
                <a:spcPct val="20000"/>
              </a:spcBef>
              <a:buChar char="•"/>
              <a:defRPr sz="2800" b="1">
                <a:solidFill>
                  <a:schemeClr val="bg1"/>
                </a:solidFill>
                <a:latin typeface="Arial" pitchFamily="34" charset="0"/>
              </a:defRPr>
            </a:lvl1pPr>
            <a:lvl2pPr marL="742950" indent="-285750">
              <a:spcBef>
                <a:spcPct val="20000"/>
              </a:spcBef>
              <a:buChar char="–"/>
              <a:defRPr sz="2400" b="1">
                <a:solidFill>
                  <a:schemeClr val="bg1"/>
                </a:solidFill>
                <a:latin typeface="Arial" pitchFamily="34" charset="0"/>
              </a:defRPr>
            </a:lvl2pPr>
            <a:lvl3pPr marL="1143000" indent="-228600">
              <a:spcBef>
                <a:spcPct val="20000"/>
              </a:spcBef>
              <a:buChar char="•"/>
              <a:defRPr sz="2000" b="1">
                <a:solidFill>
                  <a:schemeClr val="bg1"/>
                </a:solidFill>
                <a:latin typeface="Arial" pitchFamily="34" charset="0"/>
              </a:defRPr>
            </a:lvl3pPr>
            <a:lvl4pPr marL="1600200" indent="-228600">
              <a:spcBef>
                <a:spcPct val="20000"/>
              </a:spcBef>
              <a:buChar char="–"/>
              <a:defRPr b="1">
                <a:solidFill>
                  <a:schemeClr val="bg1"/>
                </a:solidFill>
                <a:latin typeface="Arial" pitchFamily="34" charset="0"/>
              </a:defRPr>
            </a:lvl4pPr>
            <a:lvl5pPr marL="2057400" indent="-228600">
              <a:spcBef>
                <a:spcPct val="20000"/>
              </a:spcBef>
              <a:buChar char="»"/>
              <a:defRPr b="1">
                <a:solidFill>
                  <a:schemeClr val="bg1"/>
                </a:solidFill>
                <a:latin typeface="Arial" pitchFamily="34" charset="0"/>
              </a:defRPr>
            </a:lvl5pPr>
            <a:lvl6pPr marL="2514600" indent="-228600" eaLnBrk="0" fontAlgn="base" hangingPunct="0">
              <a:spcBef>
                <a:spcPct val="20000"/>
              </a:spcBef>
              <a:spcAft>
                <a:spcPct val="0"/>
              </a:spcAft>
              <a:buChar char="»"/>
              <a:defRPr b="1">
                <a:solidFill>
                  <a:schemeClr val="bg1"/>
                </a:solidFill>
                <a:latin typeface="Arial" pitchFamily="34" charset="0"/>
              </a:defRPr>
            </a:lvl6pPr>
            <a:lvl7pPr marL="2971800" indent="-228600" eaLnBrk="0" fontAlgn="base" hangingPunct="0">
              <a:spcBef>
                <a:spcPct val="20000"/>
              </a:spcBef>
              <a:spcAft>
                <a:spcPct val="0"/>
              </a:spcAft>
              <a:buChar char="»"/>
              <a:defRPr b="1">
                <a:solidFill>
                  <a:schemeClr val="bg1"/>
                </a:solidFill>
                <a:latin typeface="Arial" pitchFamily="34" charset="0"/>
              </a:defRPr>
            </a:lvl7pPr>
            <a:lvl8pPr marL="3429000" indent="-228600" eaLnBrk="0" fontAlgn="base" hangingPunct="0">
              <a:spcBef>
                <a:spcPct val="20000"/>
              </a:spcBef>
              <a:spcAft>
                <a:spcPct val="0"/>
              </a:spcAft>
              <a:buChar char="»"/>
              <a:defRPr b="1">
                <a:solidFill>
                  <a:schemeClr val="bg1"/>
                </a:solidFill>
                <a:latin typeface="Arial" pitchFamily="34" charset="0"/>
              </a:defRPr>
            </a:lvl8pPr>
            <a:lvl9pPr marL="3886200" indent="-228600" eaLnBrk="0" fontAlgn="base" hangingPunct="0">
              <a:spcBef>
                <a:spcPct val="20000"/>
              </a:spcBef>
              <a:spcAft>
                <a:spcPct val="0"/>
              </a:spcAft>
              <a:buChar char="»"/>
              <a:defRPr b="1">
                <a:solidFill>
                  <a:schemeClr val="bg1"/>
                </a:solidFill>
                <a:latin typeface="Arial" pitchFamily="34" charset="0"/>
              </a:defRPr>
            </a:lvl9pPr>
          </a:lstStyle>
          <a:p>
            <a:pPr algn="ctr" defTabSz="1095139" eaLnBrk="1" hangingPunct="1">
              <a:spcBef>
                <a:spcPct val="0"/>
              </a:spcBef>
              <a:buFontTx/>
              <a:buNone/>
              <a:defRPr/>
            </a:pPr>
            <a:r>
              <a:rPr lang="en-US" altLang="en-US" sz="3001" dirty="0">
                <a:solidFill>
                  <a:schemeClr val="tx1"/>
                </a:solidFill>
                <a:latin typeface="Arial"/>
                <a:ea typeface="+mn-ea"/>
              </a:rPr>
              <a:t>BP Classification (JNC 7 and ACC/AHA Guidelines)</a:t>
            </a:r>
          </a:p>
        </p:txBody>
      </p:sp>
      <p:graphicFrame>
        <p:nvGraphicFramePr>
          <p:cNvPr id="3" name="Content Placeholder 4">
            <a:extLst/>
          </p:cNvPr>
          <p:cNvGraphicFramePr>
            <a:graphicFrameLocks/>
          </p:cNvGraphicFramePr>
          <p:nvPr>
            <p:extLst>
              <p:ext uri="{D42A27DB-BD31-4B8C-83A1-F6EECF244321}">
                <p14:modId xmlns:p14="http://schemas.microsoft.com/office/powerpoint/2010/main" val="2683988384"/>
              </p:ext>
            </p:extLst>
          </p:nvPr>
        </p:nvGraphicFramePr>
        <p:xfrm>
          <a:off x="1383086" y="529176"/>
          <a:ext cx="3092450" cy="4424364"/>
        </p:xfrm>
        <a:graphic>
          <a:graphicData uri="http://schemas.openxmlformats.org/drawingml/2006/table">
            <a:tbl>
              <a:tblPr/>
              <a:tblGrid>
                <a:gridCol w="1363959">
                  <a:extLst>
                    <a:ext uri="{9D8B030D-6E8A-4147-A177-3AD203B41FA5}">
                      <a16:colId xmlns:a16="http://schemas.microsoft.com/office/drawing/2014/main" val="20000"/>
                    </a:ext>
                  </a:extLst>
                </a:gridCol>
                <a:gridCol w="729065">
                  <a:extLst>
                    <a:ext uri="{9D8B030D-6E8A-4147-A177-3AD203B41FA5}">
                      <a16:colId xmlns:a16="http://schemas.microsoft.com/office/drawing/2014/main" val="20001"/>
                    </a:ext>
                  </a:extLst>
                </a:gridCol>
                <a:gridCol w="999426">
                  <a:extLst>
                    <a:ext uri="{9D8B030D-6E8A-4147-A177-3AD203B41FA5}">
                      <a16:colId xmlns:a16="http://schemas.microsoft.com/office/drawing/2014/main" val="20002"/>
                    </a:ext>
                  </a:extLst>
                </a:gridCol>
              </a:tblGrid>
              <a:tr h="636715">
                <a:tc>
                  <a:txBody>
                    <a:bodyPr/>
                    <a:lstStyle>
                      <a:lvl1pPr>
                        <a:spcBef>
                          <a:spcPct val="20000"/>
                        </a:spcBef>
                        <a:defRPr sz="3300">
                          <a:solidFill>
                            <a:schemeClr val="tx1"/>
                          </a:solidFill>
                          <a:latin typeface="Arial" panose="020B0604020202020204" pitchFamily="34" charset="0"/>
                        </a:defRPr>
                      </a:lvl1pPr>
                      <a:lvl2pPr marL="457200">
                        <a:spcBef>
                          <a:spcPct val="20000"/>
                        </a:spcBef>
                        <a:defRPr sz="2800">
                          <a:solidFill>
                            <a:schemeClr val="tx1"/>
                          </a:solidFill>
                          <a:latin typeface="Arial" panose="020B0604020202020204" pitchFamily="34" charset="0"/>
                        </a:defRPr>
                      </a:lvl2pPr>
                      <a:lvl3pPr marL="914400">
                        <a:spcBef>
                          <a:spcPct val="20000"/>
                        </a:spcBef>
                        <a:defRPr sz="2300">
                          <a:solidFill>
                            <a:schemeClr val="tx1"/>
                          </a:solidFill>
                          <a:latin typeface="Arial" panose="020B0604020202020204" pitchFamily="34" charset="0"/>
                        </a:defRPr>
                      </a:lvl3pPr>
                      <a:lvl4pPr marL="1371600">
                        <a:spcBef>
                          <a:spcPct val="20000"/>
                        </a:spcBef>
                        <a:defRPr sz="2100">
                          <a:solidFill>
                            <a:schemeClr val="tx1"/>
                          </a:solidFill>
                          <a:latin typeface="Arial" panose="020B0604020202020204" pitchFamily="34" charset="0"/>
                        </a:defRPr>
                      </a:lvl4pPr>
                      <a:lvl5pPr marL="1828800">
                        <a:spcBef>
                          <a:spcPct val="20000"/>
                        </a:spcBef>
                        <a:defRPr sz="2100">
                          <a:solidFill>
                            <a:schemeClr val="tx1"/>
                          </a:solidFill>
                          <a:latin typeface="Arial" panose="020B0604020202020204" pitchFamily="34" charset="0"/>
                        </a:defRPr>
                      </a:lvl5pPr>
                      <a:lvl6pPr indent="1588" eaLnBrk="0" fontAlgn="base" hangingPunct="0">
                        <a:spcBef>
                          <a:spcPct val="20000"/>
                        </a:spcBef>
                        <a:spcAft>
                          <a:spcPct val="0"/>
                        </a:spcAft>
                        <a:defRPr sz="2100">
                          <a:solidFill>
                            <a:schemeClr val="tx1"/>
                          </a:solidFill>
                          <a:latin typeface="Arial" panose="020B0604020202020204" pitchFamily="34" charset="0"/>
                        </a:defRPr>
                      </a:lvl6pPr>
                      <a:lvl7pPr indent="1588" eaLnBrk="0" fontAlgn="base" hangingPunct="0">
                        <a:spcBef>
                          <a:spcPct val="20000"/>
                        </a:spcBef>
                        <a:spcAft>
                          <a:spcPct val="0"/>
                        </a:spcAft>
                        <a:defRPr sz="2100">
                          <a:solidFill>
                            <a:schemeClr val="tx1"/>
                          </a:solidFill>
                          <a:latin typeface="Arial" panose="020B0604020202020204" pitchFamily="34" charset="0"/>
                        </a:defRPr>
                      </a:lvl7pPr>
                      <a:lvl8pPr indent="1588" eaLnBrk="0" fontAlgn="base" hangingPunct="0">
                        <a:spcBef>
                          <a:spcPct val="20000"/>
                        </a:spcBef>
                        <a:spcAft>
                          <a:spcPct val="0"/>
                        </a:spcAft>
                        <a:defRPr sz="2100">
                          <a:solidFill>
                            <a:schemeClr val="tx1"/>
                          </a:solidFill>
                          <a:latin typeface="Arial" panose="020B0604020202020204" pitchFamily="34" charset="0"/>
                        </a:defRPr>
                      </a:lvl8pPr>
                      <a:lvl9pPr indent="1588" eaLnBrk="0" fontAlgn="base" hangingPunct="0">
                        <a:spcBef>
                          <a:spcPct val="20000"/>
                        </a:spcBef>
                        <a:spcAft>
                          <a:spcPct val="0"/>
                        </a:spcAft>
                        <a:defRPr sz="21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1" u="none" strike="noStrike" cap="none" normalizeH="0" baseline="0" dirty="0">
                          <a:ln>
                            <a:noFill/>
                          </a:ln>
                          <a:solidFill>
                            <a:schemeClr val="tx1"/>
                          </a:solidFill>
                          <a:effectLst/>
                          <a:latin typeface="Calibri" panose="020F0502020204030204" pitchFamily="34" charset="0"/>
                          <a:ea typeface="ヒラギノ角ゴ Pro W3"/>
                          <a:cs typeface="Calibri" panose="020F0502020204030204" pitchFamily="34" charset="0"/>
                        </a:rPr>
                        <a:t>SBP</a:t>
                      </a:r>
                    </a:p>
                  </a:txBody>
                  <a:tcPr marL="77101" marR="77101" marT="34301" marB="3430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B0F0"/>
                    </a:solidFill>
                  </a:tcPr>
                </a:tc>
                <a:tc>
                  <a:txBody>
                    <a:bodyPr/>
                    <a:lstStyle>
                      <a:lvl1pPr>
                        <a:spcBef>
                          <a:spcPct val="20000"/>
                        </a:spcBef>
                        <a:defRPr sz="3300">
                          <a:solidFill>
                            <a:schemeClr val="tx1"/>
                          </a:solidFill>
                          <a:latin typeface="Arial" panose="020B0604020202020204" pitchFamily="34" charset="0"/>
                        </a:defRPr>
                      </a:lvl1pPr>
                      <a:lvl2pPr marL="457200">
                        <a:spcBef>
                          <a:spcPct val="20000"/>
                        </a:spcBef>
                        <a:defRPr sz="2800">
                          <a:solidFill>
                            <a:schemeClr val="tx1"/>
                          </a:solidFill>
                          <a:latin typeface="Arial" panose="020B0604020202020204" pitchFamily="34" charset="0"/>
                        </a:defRPr>
                      </a:lvl2pPr>
                      <a:lvl3pPr marL="914400">
                        <a:spcBef>
                          <a:spcPct val="20000"/>
                        </a:spcBef>
                        <a:defRPr sz="2300">
                          <a:solidFill>
                            <a:schemeClr val="tx1"/>
                          </a:solidFill>
                          <a:latin typeface="Arial" panose="020B0604020202020204" pitchFamily="34" charset="0"/>
                        </a:defRPr>
                      </a:lvl3pPr>
                      <a:lvl4pPr marL="1371600">
                        <a:spcBef>
                          <a:spcPct val="20000"/>
                        </a:spcBef>
                        <a:defRPr sz="2100">
                          <a:solidFill>
                            <a:schemeClr val="tx1"/>
                          </a:solidFill>
                          <a:latin typeface="Arial" panose="020B0604020202020204" pitchFamily="34" charset="0"/>
                        </a:defRPr>
                      </a:lvl4pPr>
                      <a:lvl5pPr marL="1828800">
                        <a:spcBef>
                          <a:spcPct val="20000"/>
                        </a:spcBef>
                        <a:defRPr sz="2100">
                          <a:solidFill>
                            <a:schemeClr val="tx1"/>
                          </a:solidFill>
                          <a:latin typeface="Arial" panose="020B0604020202020204" pitchFamily="34" charset="0"/>
                        </a:defRPr>
                      </a:lvl5pPr>
                      <a:lvl6pPr indent="1588" eaLnBrk="0" fontAlgn="base" hangingPunct="0">
                        <a:spcBef>
                          <a:spcPct val="20000"/>
                        </a:spcBef>
                        <a:spcAft>
                          <a:spcPct val="0"/>
                        </a:spcAft>
                        <a:defRPr sz="2100">
                          <a:solidFill>
                            <a:schemeClr val="tx1"/>
                          </a:solidFill>
                          <a:latin typeface="Arial" panose="020B0604020202020204" pitchFamily="34" charset="0"/>
                        </a:defRPr>
                      </a:lvl6pPr>
                      <a:lvl7pPr indent="1588" eaLnBrk="0" fontAlgn="base" hangingPunct="0">
                        <a:spcBef>
                          <a:spcPct val="20000"/>
                        </a:spcBef>
                        <a:spcAft>
                          <a:spcPct val="0"/>
                        </a:spcAft>
                        <a:defRPr sz="2100">
                          <a:solidFill>
                            <a:schemeClr val="tx1"/>
                          </a:solidFill>
                          <a:latin typeface="Arial" panose="020B0604020202020204" pitchFamily="34" charset="0"/>
                        </a:defRPr>
                      </a:lvl7pPr>
                      <a:lvl8pPr indent="1588" eaLnBrk="0" fontAlgn="base" hangingPunct="0">
                        <a:spcBef>
                          <a:spcPct val="20000"/>
                        </a:spcBef>
                        <a:spcAft>
                          <a:spcPct val="0"/>
                        </a:spcAft>
                        <a:defRPr sz="2100">
                          <a:solidFill>
                            <a:schemeClr val="tx1"/>
                          </a:solidFill>
                          <a:latin typeface="Arial" panose="020B0604020202020204" pitchFamily="34" charset="0"/>
                        </a:defRPr>
                      </a:lvl8pPr>
                      <a:lvl9pPr indent="1588" eaLnBrk="0" fontAlgn="base" hangingPunct="0">
                        <a:spcBef>
                          <a:spcPct val="20000"/>
                        </a:spcBef>
                        <a:spcAft>
                          <a:spcPct val="0"/>
                        </a:spcAft>
                        <a:defRPr sz="21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1" i="1" u="none" strike="noStrike" cap="none" normalizeH="0" baseline="0" dirty="0">
                        <a:ln>
                          <a:noFill/>
                        </a:ln>
                        <a:solidFill>
                          <a:srgbClr val="FFFFFF"/>
                        </a:solidFill>
                        <a:effectLst/>
                        <a:latin typeface="Calibri" panose="020F0502020204030204" pitchFamily="34" charset="0"/>
                        <a:ea typeface="ヒラギノ角ゴ Pro W3"/>
                        <a:cs typeface="Calibri" panose="020F0502020204030204" pitchFamily="34" charset="0"/>
                      </a:endParaRPr>
                    </a:p>
                  </a:txBody>
                  <a:tcPr marL="77101" marR="77101" marT="34301" marB="3430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B0F0"/>
                    </a:solidFill>
                  </a:tcPr>
                </a:tc>
                <a:tc>
                  <a:txBody>
                    <a:bodyPr/>
                    <a:lstStyle>
                      <a:lvl1pPr>
                        <a:spcBef>
                          <a:spcPct val="20000"/>
                        </a:spcBef>
                        <a:defRPr sz="3300">
                          <a:solidFill>
                            <a:schemeClr val="tx1"/>
                          </a:solidFill>
                          <a:latin typeface="Arial" panose="020B0604020202020204" pitchFamily="34" charset="0"/>
                        </a:defRPr>
                      </a:lvl1pPr>
                      <a:lvl2pPr marL="457200">
                        <a:spcBef>
                          <a:spcPct val="20000"/>
                        </a:spcBef>
                        <a:defRPr sz="2800">
                          <a:solidFill>
                            <a:schemeClr val="tx1"/>
                          </a:solidFill>
                          <a:latin typeface="Arial" panose="020B0604020202020204" pitchFamily="34" charset="0"/>
                        </a:defRPr>
                      </a:lvl2pPr>
                      <a:lvl3pPr marL="914400">
                        <a:spcBef>
                          <a:spcPct val="20000"/>
                        </a:spcBef>
                        <a:defRPr sz="2300">
                          <a:solidFill>
                            <a:schemeClr val="tx1"/>
                          </a:solidFill>
                          <a:latin typeface="Arial" panose="020B0604020202020204" pitchFamily="34" charset="0"/>
                        </a:defRPr>
                      </a:lvl3pPr>
                      <a:lvl4pPr marL="1371600">
                        <a:spcBef>
                          <a:spcPct val="20000"/>
                        </a:spcBef>
                        <a:defRPr sz="2100">
                          <a:solidFill>
                            <a:schemeClr val="tx1"/>
                          </a:solidFill>
                          <a:latin typeface="Arial" panose="020B0604020202020204" pitchFamily="34" charset="0"/>
                        </a:defRPr>
                      </a:lvl4pPr>
                      <a:lvl5pPr marL="1828800">
                        <a:spcBef>
                          <a:spcPct val="20000"/>
                        </a:spcBef>
                        <a:defRPr sz="2100">
                          <a:solidFill>
                            <a:schemeClr val="tx1"/>
                          </a:solidFill>
                          <a:latin typeface="Arial" panose="020B0604020202020204" pitchFamily="34" charset="0"/>
                        </a:defRPr>
                      </a:lvl5pPr>
                      <a:lvl6pPr indent="1588" eaLnBrk="0" fontAlgn="base" hangingPunct="0">
                        <a:spcBef>
                          <a:spcPct val="20000"/>
                        </a:spcBef>
                        <a:spcAft>
                          <a:spcPct val="0"/>
                        </a:spcAft>
                        <a:defRPr sz="2100">
                          <a:solidFill>
                            <a:schemeClr val="tx1"/>
                          </a:solidFill>
                          <a:latin typeface="Arial" panose="020B0604020202020204" pitchFamily="34" charset="0"/>
                        </a:defRPr>
                      </a:lvl6pPr>
                      <a:lvl7pPr indent="1588" eaLnBrk="0" fontAlgn="base" hangingPunct="0">
                        <a:spcBef>
                          <a:spcPct val="20000"/>
                        </a:spcBef>
                        <a:spcAft>
                          <a:spcPct val="0"/>
                        </a:spcAft>
                        <a:defRPr sz="2100">
                          <a:solidFill>
                            <a:schemeClr val="tx1"/>
                          </a:solidFill>
                          <a:latin typeface="Arial" panose="020B0604020202020204" pitchFamily="34" charset="0"/>
                        </a:defRPr>
                      </a:lvl7pPr>
                      <a:lvl8pPr indent="1588" eaLnBrk="0" fontAlgn="base" hangingPunct="0">
                        <a:spcBef>
                          <a:spcPct val="20000"/>
                        </a:spcBef>
                        <a:spcAft>
                          <a:spcPct val="0"/>
                        </a:spcAft>
                        <a:defRPr sz="2100">
                          <a:solidFill>
                            <a:schemeClr val="tx1"/>
                          </a:solidFill>
                          <a:latin typeface="Arial" panose="020B0604020202020204" pitchFamily="34" charset="0"/>
                        </a:defRPr>
                      </a:lvl8pPr>
                      <a:lvl9pPr indent="1588" eaLnBrk="0" fontAlgn="base" hangingPunct="0">
                        <a:spcBef>
                          <a:spcPct val="20000"/>
                        </a:spcBef>
                        <a:spcAft>
                          <a:spcPct val="0"/>
                        </a:spcAft>
                        <a:defRPr sz="21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1" u="none" strike="noStrike" cap="none" normalizeH="0" baseline="0" dirty="0">
                          <a:ln>
                            <a:noFill/>
                          </a:ln>
                          <a:solidFill>
                            <a:schemeClr val="tx1"/>
                          </a:solidFill>
                          <a:effectLst/>
                          <a:latin typeface="Calibri" panose="020F0502020204030204" pitchFamily="34" charset="0"/>
                          <a:ea typeface="ヒラギノ角ゴ Pro W3"/>
                          <a:cs typeface="Calibri" panose="020F0502020204030204" pitchFamily="34" charset="0"/>
                        </a:rPr>
                        <a:t>DBP</a:t>
                      </a:r>
                    </a:p>
                  </a:txBody>
                  <a:tcPr marL="77101" marR="77101" marT="34301" marB="3430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val="10000"/>
                  </a:ext>
                </a:extLst>
              </a:tr>
              <a:tr h="652917">
                <a:tc>
                  <a:txBody>
                    <a:bodyPr/>
                    <a:lstStyle>
                      <a:lvl1pPr>
                        <a:spcBef>
                          <a:spcPct val="20000"/>
                        </a:spcBef>
                        <a:defRPr sz="3300">
                          <a:solidFill>
                            <a:schemeClr val="tx1"/>
                          </a:solidFill>
                          <a:latin typeface="Arial" panose="020B0604020202020204" pitchFamily="34" charset="0"/>
                        </a:defRPr>
                      </a:lvl1pPr>
                      <a:lvl2pPr marL="457200">
                        <a:spcBef>
                          <a:spcPct val="20000"/>
                        </a:spcBef>
                        <a:defRPr sz="2800">
                          <a:solidFill>
                            <a:schemeClr val="tx1"/>
                          </a:solidFill>
                          <a:latin typeface="Arial" panose="020B0604020202020204" pitchFamily="34" charset="0"/>
                        </a:defRPr>
                      </a:lvl2pPr>
                      <a:lvl3pPr marL="914400">
                        <a:spcBef>
                          <a:spcPct val="20000"/>
                        </a:spcBef>
                        <a:defRPr sz="2300">
                          <a:solidFill>
                            <a:schemeClr val="tx1"/>
                          </a:solidFill>
                          <a:latin typeface="Arial" panose="020B0604020202020204" pitchFamily="34" charset="0"/>
                        </a:defRPr>
                      </a:lvl3pPr>
                      <a:lvl4pPr marL="1371600">
                        <a:spcBef>
                          <a:spcPct val="20000"/>
                        </a:spcBef>
                        <a:defRPr sz="2100">
                          <a:solidFill>
                            <a:schemeClr val="tx1"/>
                          </a:solidFill>
                          <a:latin typeface="Arial" panose="020B0604020202020204" pitchFamily="34" charset="0"/>
                        </a:defRPr>
                      </a:lvl4pPr>
                      <a:lvl5pPr marL="1828800">
                        <a:spcBef>
                          <a:spcPct val="20000"/>
                        </a:spcBef>
                        <a:defRPr sz="2100">
                          <a:solidFill>
                            <a:schemeClr val="tx1"/>
                          </a:solidFill>
                          <a:latin typeface="Arial" panose="020B0604020202020204" pitchFamily="34" charset="0"/>
                        </a:defRPr>
                      </a:lvl5pPr>
                      <a:lvl6pPr indent="1588" eaLnBrk="0" fontAlgn="base" hangingPunct="0">
                        <a:spcBef>
                          <a:spcPct val="20000"/>
                        </a:spcBef>
                        <a:spcAft>
                          <a:spcPct val="0"/>
                        </a:spcAft>
                        <a:defRPr sz="2100">
                          <a:solidFill>
                            <a:schemeClr val="tx1"/>
                          </a:solidFill>
                          <a:latin typeface="Arial" panose="020B0604020202020204" pitchFamily="34" charset="0"/>
                        </a:defRPr>
                      </a:lvl6pPr>
                      <a:lvl7pPr indent="1588" eaLnBrk="0" fontAlgn="base" hangingPunct="0">
                        <a:spcBef>
                          <a:spcPct val="20000"/>
                        </a:spcBef>
                        <a:spcAft>
                          <a:spcPct val="0"/>
                        </a:spcAft>
                        <a:defRPr sz="2100">
                          <a:solidFill>
                            <a:schemeClr val="tx1"/>
                          </a:solidFill>
                          <a:latin typeface="Arial" panose="020B0604020202020204" pitchFamily="34" charset="0"/>
                        </a:defRPr>
                      </a:lvl7pPr>
                      <a:lvl8pPr indent="1588" eaLnBrk="0" fontAlgn="base" hangingPunct="0">
                        <a:spcBef>
                          <a:spcPct val="20000"/>
                        </a:spcBef>
                        <a:spcAft>
                          <a:spcPct val="0"/>
                        </a:spcAft>
                        <a:defRPr sz="2100">
                          <a:solidFill>
                            <a:schemeClr val="tx1"/>
                          </a:solidFill>
                          <a:latin typeface="Arial" panose="020B0604020202020204" pitchFamily="34" charset="0"/>
                        </a:defRPr>
                      </a:lvl8pPr>
                      <a:lvl9pPr indent="1588" eaLnBrk="0" fontAlgn="base" hangingPunct="0">
                        <a:spcBef>
                          <a:spcPct val="20000"/>
                        </a:spcBef>
                        <a:spcAft>
                          <a:spcPct val="0"/>
                        </a:spcAft>
                        <a:defRPr sz="21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1" u="none" strike="noStrike" cap="none" normalizeH="0" baseline="0" dirty="0">
                          <a:ln>
                            <a:noFill/>
                          </a:ln>
                          <a:solidFill>
                            <a:schemeClr val="tx1"/>
                          </a:solidFill>
                          <a:effectLst/>
                          <a:latin typeface="Calibri" panose="020F0502020204030204" pitchFamily="34" charset="0"/>
                          <a:ea typeface="ヒラギノ角ゴ Pro W3"/>
                          <a:cs typeface="Calibri" panose="020F0502020204030204" pitchFamily="34" charset="0"/>
                        </a:rPr>
                        <a:t>&lt;120</a:t>
                      </a:r>
                    </a:p>
                  </a:txBody>
                  <a:tcPr marL="57826" marR="5782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spcBef>
                          <a:spcPct val="20000"/>
                        </a:spcBef>
                        <a:defRPr sz="3300">
                          <a:solidFill>
                            <a:schemeClr val="tx1"/>
                          </a:solidFill>
                          <a:latin typeface="Arial" panose="020B0604020202020204" pitchFamily="34" charset="0"/>
                        </a:defRPr>
                      </a:lvl1pPr>
                      <a:lvl2pPr marL="457200">
                        <a:spcBef>
                          <a:spcPct val="20000"/>
                        </a:spcBef>
                        <a:defRPr sz="2800">
                          <a:solidFill>
                            <a:schemeClr val="tx1"/>
                          </a:solidFill>
                          <a:latin typeface="Arial" panose="020B0604020202020204" pitchFamily="34" charset="0"/>
                        </a:defRPr>
                      </a:lvl2pPr>
                      <a:lvl3pPr marL="914400">
                        <a:spcBef>
                          <a:spcPct val="20000"/>
                        </a:spcBef>
                        <a:defRPr sz="2300">
                          <a:solidFill>
                            <a:schemeClr val="tx1"/>
                          </a:solidFill>
                          <a:latin typeface="Arial" panose="020B0604020202020204" pitchFamily="34" charset="0"/>
                        </a:defRPr>
                      </a:lvl3pPr>
                      <a:lvl4pPr marL="1371600">
                        <a:spcBef>
                          <a:spcPct val="20000"/>
                        </a:spcBef>
                        <a:defRPr sz="2100">
                          <a:solidFill>
                            <a:schemeClr val="tx1"/>
                          </a:solidFill>
                          <a:latin typeface="Arial" panose="020B0604020202020204" pitchFamily="34" charset="0"/>
                        </a:defRPr>
                      </a:lvl4pPr>
                      <a:lvl5pPr marL="1828800">
                        <a:spcBef>
                          <a:spcPct val="20000"/>
                        </a:spcBef>
                        <a:defRPr sz="2100">
                          <a:solidFill>
                            <a:schemeClr val="tx1"/>
                          </a:solidFill>
                          <a:latin typeface="Arial" panose="020B0604020202020204" pitchFamily="34" charset="0"/>
                        </a:defRPr>
                      </a:lvl5pPr>
                      <a:lvl6pPr indent="1588" eaLnBrk="0" fontAlgn="base" hangingPunct="0">
                        <a:spcBef>
                          <a:spcPct val="20000"/>
                        </a:spcBef>
                        <a:spcAft>
                          <a:spcPct val="0"/>
                        </a:spcAft>
                        <a:defRPr sz="2100">
                          <a:solidFill>
                            <a:schemeClr val="tx1"/>
                          </a:solidFill>
                          <a:latin typeface="Arial" panose="020B0604020202020204" pitchFamily="34" charset="0"/>
                        </a:defRPr>
                      </a:lvl6pPr>
                      <a:lvl7pPr indent="1588" eaLnBrk="0" fontAlgn="base" hangingPunct="0">
                        <a:spcBef>
                          <a:spcPct val="20000"/>
                        </a:spcBef>
                        <a:spcAft>
                          <a:spcPct val="0"/>
                        </a:spcAft>
                        <a:defRPr sz="2100">
                          <a:solidFill>
                            <a:schemeClr val="tx1"/>
                          </a:solidFill>
                          <a:latin typeface="Arial" panose="020B0604020202020204" pitchFamily="34" charset="0"/>
                        </a:defRPr>
                      </a:lvl7pPr>
                      <a:lvl8pPr indent="1588" eaLnBrk="0" fontAlgn="base" hangingPunct="0">
                        <a:spcBef>
                          <a:spcPct val="20000"/>
                        </a:spcBef>
                        <a:spcAft>
                          <a:spcPct val="0"/>
                        </a:spcAft>
                        <a:defRPr sz="2100">
                          <a:solidFill>
                            <a:schemeClr val="tx1"/>
                          </a:solidFill>
                          <a:latin typeface="Arial" panose="020B0604020202020204" pitchFamily="34" charset="0"/>
                        </a:defRPr>
                      </a:lvl8pPr>
                      <a:lvl9pPr indent="1588" eaLnBrk="0" fontAlgn="base" hangingPunct="0">
                        <a:spcBef>
                          <a:spcPct val="20000"/>
                        </a:spcBef>
                        <a:spcAft>
                          <a:spcPct val="0"/>
                        </a:spcAft>
                        <a:defRPr sz="21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1" u="none" strike="noStrike" cap="none" normalizeH="0" baseline="0" dirty="0">
                          <a:ln>
                            <a:noFill/>
                          </a:ln>
                          <a:solidFill>
                            <a:schemeClr val="tx1"/>
                          </a:solidFill>
                          <a:effectLst/>
                          <a:latin typeface="Calibri" panose="020F0502020204030204" pitchFamily="34" charset="0"/>
                          <a:ea typeface="ヒラギノ角ゴ Pro W3"/>
                          <a:cs typeface="Calibri" panose="020F0502020204030204" pitchFamily="34" charset="0"/>
                        </a:rPr>
                        <a:t>and </a:t>
                      </a:r>
                    </a:p>
                  </a:txBody>
                  <a:tcPr marL="57826" marR="5782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spcBef>
                          <a:spcPct val="20000"/>
                        </a:spcBef>
                        <a:defRPr sz="3300">
                          <a:solidFill>
                            <a:schemeClr val="tx1"/>
                          </a:solidFill>
                          <a:latin typeface="Arial" panose="020B0604020202020204" pitchFamily="34" charset="0"/>
                        </a:defRPr>
                      </a:lvl1pPr>
                      <a:lvl2pPr marL="457200">
                        <a:spcBef>
                          <a:spcPct val="20000"/>
                        </a:spcBef>
                        <a:defRPr sz="2800">
                          <a:solidFill>
                            <a:schemeClr val="tx1"/>
                          </a:solidFill>
                          <a:latin typeface="Arial" panose="020B0604020202020204" pitchFamily="34" charset="0"/>
                        </a:defRPr>
                      </a:lvl2pPr>
                      <a:lvl3pPr marL="914400">
                        <a:spcBef>
                          <a:spcPct val="20000"/>
                        </a:spcBef>
                        <a:defRPr sz="2300">
                          <a:solidFill>
                            <a:schemeClr val="tx1"/>
                          </a:solidFill>
                          <a:latin typeface="Arial" panose="020B0604020202020204" pitchFamily="34" charset="0"/>
                        </a:defRPr>
                      </a:lvl3pPr>
                      <a:lvl4pPr marL="1371600">
                        <a:spcBef>
                          <a:spcPct val="20000"/>
                        </a:spcBef>
                        <a:defRPr sz="2100">
                          <a:solidFill>
                            <a:schemeClr val="tx1"/>
                          </a:solidFill>
                          <a:latin typeface="Arial" panose="020B0604020202020204" pitchFamily="34" charset="0"/>
                        </a:defRPr>
                      </a:lvl4pPr>
                      <a:lvl5pPr marL="1828800">
                        <a:spcBef>
                          <a:spcPct val="20000"/>
                        </a:spcBef>
                        <a:defRPr sz="2100">
                          <a:solidFill>
                            <a:schemeClr val="tx1"/>
                          </a:solidFill>
                          <a:latin typeface="Arial" panose="020B0604020202020204" pitchFamily="34" charset="0"/>
                        </a:defRPr>
                      </a:lvl5pPr>
                      <a:lvl6pPr indent="1588" eaLnBrk="0" fontAlgn="base" hangingPunct="0">
                        <a:spcBef>
                          <a:spcPct val="20000"/>
                        </a:spcBef>
                        <a:spcAft>
                          <a:spcPct val="0"/>
                        </a:spcAft>
                        <a:defRPr sz="2100">
                          <a:solidFill>
                            <a:schemeClr val="tx1"/>
                          </a:solidFill>
                          <a:latin typeface="Arial" panose="020B0604020202020204" pitchFamily="34" charset="0"/>
                        </a:defRPr>
                      </a:lvl6pPr>
                      <a:lvl7pPr indent="1588" eaLnBrk="0" fontAlgn="base" hangingPunct="0">
                        <a:spcBef>
                          <a:spcPct val="20000"/>
                        </a:spcBef>
                        <a:spcAft>
                          <a:spcPct val="0"/>
                        </a:spcAft>
                        <a:defRPr sz="2100">
                          <a:solidFill>
                            <a:schemeClr val="tx1"/>
                          </a:solidFill>
                          <a:latin typeface="Arial" panose="020B0604020202020204" pitchFamily="34" charset="0"/>
                        </a:defRPr>
                      </a:lvl7pPr>
                      <a:lvl8pPr indent="1588" eaLnBrk="0" fontAlgn="base" hangingPunct="0">
                        <a:spcBef>
                          <a:spcPct val="20000"/>
                        </a:spcBef>
                        <a:spcAft>
                          <a:spcPct val="0"/>
                        </a:spcAft>
                        <a:defRPr sz="2100">
                          <a:solidFill>
                            <a:schemeClr val="tx1"/>
                          </a:solidFill>
                          <a:latin typeface="Arial" panose="020B0604020202020204" pitchFamily="34" charset="0"/>
                        </a:defRPr>
                      </a:lvl8pPr>
                      <a:lvl9pPr indent="1588" eaLnBrk="0" fontAlgn="base" hangingPunct="0">
                        <a:spcBef>
                          <a:spcPct val="20000"/>
                        </a:spcBef>
                        <a:spcAft>
                          <a:spcPct val="0"/>
                        </a:spcAft>
                        <a:defRPr sz="21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1" u="none" strike="noStrike" cap="none" normalizeH="0" baseline="0" dirty="0">
                          <a:ln>
                            <a:noFill/>
                          </a:ln>
                          <a:solidFill>
                            <a:schemeClr val="tx1"/>
                          </a:solidFill>
                          <a:effectLst/>
                          <a:latin typeface="Calibri" panose="020F0502020204030204" pitchFamily="34" charset="0"/>
                          <a:ea typeface="ヒラギノ角ゴ Pro W3"/>
                          <a:cs typeface="Calibri" panose="020F0502020204030204" pitchFamily="34" charset="0"/>
                        </a:rPr>
                        <a:t>&lt;80</a:t>
                      </a:r>
                    </a:p>
                  </a:txBody>
                  <a:tcPr marL="57826" marR="5782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83683">
                <a:tc>
                  <a:txBody>
                    <a:bodyPr/>
                    <a:lstStyle>
                      <a:lvl1pPr>
                        <a:spcBef>
                          <a:spcPct val="20000"/>
                        </a:spcBef>
                        <a:defRPr sz="3300">
                          <a:solidFill>
                            <a:schemeClr val="tx1"/>
                          </a:solidFill>
                          <a:latin typeface="Arial" panose="020B0604020202020204" pitchFamily="34" charset="0"/>
                        </a:defRPr>
                      </a:lvl1pPr>
                      <a:lvl2pPr marL="457200">
                        <a:spcBef>
                          <a:spcPct val="20000"/>
                        </a:spcBef>
                        <a:defRPr sz="2800">
                          <a:solidFill>
                            <a:schemeClr val="tx1"/>
                          </a:solidFill>
                          <a:latin typeface="Arial" panose="020B0604020202020204" pitchFamily="34" charset="0"/>
                        </a:defRPr>
                      </a:lvl2pPr>
                      <a:lvl3pPr marL="914400">
                        <a:spcBef>
                          <a:spcPct val="20000"/>
                        </a:spcBef>
                        <a:defRPr sz="2300">
                          <a:solidFill>
                            <a:schemeClr val="tx1"/>
                          </a:solidFill>
                          <a:latin typeface="Arial" panose="020B0604020202020204" pitchFamily="34" charset="0"/>
                        </a:defRPr>
                      </a:lvl3pPr>
                      <a:lvl4pPr marL="1371600">
                        <a:spcBef>
                          <a:spcPct val="20000"/>
                        </a:spcBef>
                        <a:defRPr sz="2100">
                          <a:solidFill>
                            <a:schemeClr val="tx1"/>
                          </a:solidFill>
                          <a:latin typeface="Arial" panose="020B0604020202020204" pitchFamily="34" charset="0"/>
                        </a:defRPr>
                      </a:lvl4pPr>
                      <a:lvl5pPr marL="1828800">
                        <a:spcBef>
                          <a:spcPct val="20000"/>
                        </a:spcBef>
                        <a:defRPr sz="2100">
                          <a:solidFill>
                            <a:schemeClr val="tx1"/>
                          </a:solidFill>
                          <a:latin typeface="Arial" panose="020B0604020202020204" pitchFamily="34" charset="0"/>
                        </a:defRPr>
                      </a:lvl5pPr>
                      <a:lvl6pPr indent="1588" eaLnBrk="0" fontAlgn="base" hangingPunct="0">
                        <a:spcBef>
                          <a:spcPct val="20000"/>
                        </a:spcBef>
                        <a:spcAft>
                          <a:spcPct val="0"/>
                        </a:spcAft>
                        <a:defRPr sz="2100">
                          <a:solidFill>
                            <a:schemeClr val="tx1"/>
                          </a:solidFill>
                          <a:latin typeface="Arial" panose="020B0604020202020204" pitchFamily="34" charset="0"/>
                        </a:defRPr>
                      </a:lvl6pPr>
                      <a:lvl7pPr indent="1588" eaLnBrk="0" fontAlgn="base" hangingPunct="0">
                        <a:spcBef>
                          <a:spcPct val="20000"/>
                        </a:spcBef>
                        <a:spcAft>
                          <a:spcPct val="0"/>
                        </a:spcAft>
                        <a:defRPr sz="2100">
                          <a:solidFill>
                            <a:schemeClr val="tx1"/>
                          </a:solidFill>
                          <a:latin typeface="Arial" panose="020B0604020202020204" pitchFamily="34" charset="0"/>
                        </a:defRPr>
                      </a:lvl7pPr>
                      <a:lvl8pPr indent="1588" eaLnBrk="0" fontAlgn="base" hangingPunct="0">
                        <a:spcBef>
                          <a:spcPct val="20000"/>
                        </a:spcBef>
                        <a:spcAft>
                          <a:spcPct val="0"/>
                        </a:spcAft>
                        <a:defRPr sz="2100">
                          <a:solidFill>
                            <a:schemeClr val="tx1"/>
                          </a:solidFill>
                          <a:latin typeface="Arial" panose="020B0604020202020204" pitchFamily="34" charset="0"/>
                        </a:defRPr>
                      </a:lvl8pPr>
                      <a:lvl9pPr indent="1588" eaLnBrk="0" fontAlgn="base" hangingPunct="0">
                        <a:spcBef>
                          <a:spcPct val="20000"/>
                        </a:spcBef>
                        <a:spcAft>
                          <a:spcPct val="0"/>
                        </a:spcAft>
                        <a:defRPr sz="21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1" u="none" strike="noStrike" cap="none" normalizeH="0" baseline="0" dirty="0">
                          <a:ln>
                            <a:noFill/>
                          </a:ln>
                          <a:solidFill>
                            <a:schemeClr val="tx1"/>
                          </a:solidFill>
                          <a:effectLst/>
                          <a:latin typeface="Calibri" panose="020F0502020204030204" pitchFamily="34" charset="0"/>
                          <a:ea typeface="ヒラギノ角ゴ Pro W3"/>
                          <a:cs typeface="Calibri" panose="020F0502020204030204" pitchFamily="34" charset="0"/>
                        </a:rPr>
                        <a:t>120–129</a:t>
                      </a:r>
                    </a:p>
                  </a:txBody>
                  <a:tcPr marL="57826" marR="5782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a:spcBef>
                          <a:spcPct val="20000"/>
                        </a:spcBef>
                        <a:defRPr sz="3300">
                          <a:solidFill>
                            <a:schemeClr val="tx1"/>
                          </a:solidFill>
                          <a:latin typeface="Arial" panose="020B0604020202020204" pitchFamily="34" charset="0"/>
                        </a:defRPr>
                      </a:lvl1pPr>
                      <a:lvl2pPr marL="457200">
                        <a:spcBef>
                          <a:spcPct val="20000"/>
                        </a:spcBef>
                        <a:defRPr sz="2800">
                          <a:solidFill>
                            <a:schemeClr val="tx1"/>
                          </a:solidFill>
                          <a:latin typeface="Arial" panose="020B0604020202020204" pitchFamily="34" charset="0"/>
                        </a:defRPr>
                      </a:lvl2pPr>
                      <a:lvl3pPr marL="914400">
                        <a:spcBef>
                          <a:spcPct val="20000"/>
                        </a:spcBef>
                        <a:defRPr sz="2300">
                          <a:solidFill>
                            <a:schemeClr val="tx1"/>
                          </a:solidFill>
                          <a:latin typeface="Arial" panose="020B0604020202020204" pitchFamily="34" charset="0"/>
                        </a:defRPr>
                      </a:lvl3pPr>
                      <a:lvl4pPr marL="1371600">
                        <a:spcBef>
                          <a:spcPct val="20000"/>
                        </a:spcBef>
                        <a:defRPr sz="2100">
                          <a:solidFill>
                            <a:schemeClr val="tx1"/>
                          </a:solidFill>
                          <a:latin typeface="Arial" panose="020B0604020202020204" pitchFamily="34" charset="0"/>
                        </a:defRPr>
                      </a:lvl4pPr>
                      <a:lvl5pPr marL="1828800">
                        <a:spcBef>
                          <a:spcPct val="20000"/>
                        </a:spcBef>
                        <a:defRPr sz="2100">
                          <a:solidFill>
                            <a:schemeClr val="tx1"/>
                          </a:solidFill>
                          <a:latin typeface="Arial" panose="020B0604020202020204" pitchFamily="34" charset="0"/>
                        </a:defRPr>
                      </a:lvl5pPr>
                      <a:lvl6pPr indent="1588" eaLnBrk="0" fontAlgn="base" hangingPunct="0">
                        <a:spcBef>
                          <a:spcPct val="20000"/>
                        </a:spcBef>
                        <a:spcAft>
                          <a:spcPct val="0"/>
                        </a:spcAft>
                        <a:defRPr sz="2100">
                          <a:solidFill>
                            <a:schemeClr val="tx1"/>
                          </a:solidFill>
                          <a:latin typeface="Arial" panose="020B0604020202020204" pitchFamily="34" charset="0"/>
                        </a:defRPr>
                      </a:lvl6pPr>
                      <a:lvl7pPr indent="1588" eaLnBrk="0" fontAlgn="base" hangingPunct="0">
                        <a:spcBef>
                          <a:spcPct val="20000"/>
                        </a:spcBef>
                        <a:spcAft>
                          <a:spcPct val="0"/>
                        </a:spcAft>
                        <a:defRPr sz="2100">
                          <a:solidFill>
                            <a:schemeClr val="tx1"/>
                          </a:solidFill>
                          <a:latin typeface="Arial" panose="020B0604020202020204" pitchFamily="34" charset="0"/>
                        </a:defRPr>
                      </a:lvl7pPr>
                      <a:lvl8pPr indent="1588" eaLnBrk="0" fontAlgn="base" hangingPunct="0">
                        <a:spcBef>
                          <a:spcPct val="20000"/>
                        </a:spcBef>
                        <a:spcAft>
                          <a:spcPct val="0"/>
                        </a:spcAft>
                        <a:defRPr sz="2100">
                          <a:solidFill>
                            <a:schemeClr val="tx1"/>
                          </a:solidFill>
                          <a:latin typeface="Arial" panose="020B0604020202020204" pitchFamily="34" charset="0"/>
                        </a:defRPr>
                      </a:lvl8pPr>
                      <a:lvl9pPr indent="1588" eaLnBrk="0" fontAlgn="base" hangingPunct="0">
                        <a:spcBef>
                          <a:spcPct val="20000"/>
                        </a:spcBef>
                        <a:spcAft>
                          <a:spcPct val="0"/>
                        </a:spcAft>
                        <a:defRPr sz="21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1" u="none" strike="noStrike" cap="none" normalizeH="0" baseline="0" dirty="0">
                          <a:ln>
                            <a:noFill/>
                          </a:ln>
                          <a:solidFill>
                            <a:schemeClr val="tx1"/>
                          </a:solidFill>
                          <a:effectLst/>
                          <a:latin typeface="Calibri" panose="020F0502020204030204" pitchFamily="34" charset="0"/>
                          <a:ea typeface="ヒラギノ角ゴ Pro W3"/>
                          <a:cs typeface="Calibri" panose="020F0502020204030204" pitchFamily="34" charset="0"/>
                        </a:rPr>
                        <a:t>and</a:t>
                      </a:r>
                    </a:p>
                  </a:txBody>
                  <a:tcPr marL="57826" marR="5782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a:spcBef>
                          <a:spcPct val="20000"/>
                        </a:spcBef>
                        <a:defRPr sz="3300">
                          <a:solidFill>
                            <a:schemeClr val="tx1"/>
                          </a:solidFill>
                          <a:latin typeface="Arial" panose="020B0604020202020204" pitchFamily="34" charset="0"/>
                        </a:defRPr>
                      </a:lvl1pPr>
                      <a:lvl2pPr marL="457200">
                        <a:spcBef>
                          <a:spcPct val="20000"/>
                        </a:spcBef>
                        <a:defRPr sz="2800">
                          <a:solidFill>
                            <a:schemeClr val="tx1"/>
                          </a:solidFill>
                          <a:latin typeface="Arial" panose="020B0604020202020204" pitchFamily="34" charset="0"/>
                        </a:defRPr>
                      </a:lvl2pPr>
                      <a:lvl3pPr marL="914400">
                        <a:spcBef>
                          <a:spcPct val="20000"/>
                        </a:spcBef>
                        <a:defRPr sz="2300">
                          <a:solidFill>
                            <a:schemeClr val="tx1"/>
                          </a:solidFill>
                          <a:latin typeface="Arial" panose="020B0604020202020204" pitchFamily="34" charset="0"/>
                        </a:defRPr>
                      </a:lvl3pPr>
                      <a:lvl4pPr marL="1371600">
                        <a:spcBef>
                          <a:spcPct val="20000"/>
                        </a:spcBef>
                        <a:defRPr sz="2100">
                          <a:solidFill>
                            <a:schemeClr val="tx1"/>
                          </a:solidFill>
                          <a:latin typeface="Arial" panose="020B0604020202020204" pitchFamily="34" charset="0"/>
                        </a:defRPr>
                      </a:lvl4pPr>
                      <a:lvl5pPr marL="1828800">
                        <a:spcBef>
                          <a:spcPct val="20000"/>
                        </a:spcBef>
                        <a:defRPr sz="2100">
                          <a:solidFill>
                            <a:schemeClr val="tx1"/>
                          </a:solidFill>
                          <a:latin typeface="Arial" panose="020B0604020202020204" pitchFamily="34" charset="0"/>
                        </a:defRPr>
                      </a:lvl5pPr>
                      <a:lvl6pPr indent="1588" eaLnBrk="0" fontAlgn="base" hangingPunct="0">
                        <a:spcBef>
                          <a:spcPct val="20000"/>
                        </a:spcBef>
                        <a:spcAft>
                          <a:spcPct val="0"/>
                        </a:spcAft>
                        <a:defRPr sz="2100">
                          <a:solidFill>
                            <a:schemeClr val="tx1"/>
                          </a:solidFill>
                          <a:latin typeface="Arial" panose="020B0604020202020204" pitchFamily="34" charset="0"/>
                        </a:defRPr>
                      </a:lvl6pPr>
                      <a:lvl7pPr indent="1588" eaLnBrk="0" fontAlgn="base" hangingPunct="0">
                        <a:spcBef>
                          <a:spcPct val="20000"/>
                        </a:spcBef>
                        <a:spcAft>
                          <a:spcPct val="0"/>
                        </a:spcAft>
                        <a:defRPr sz="2100">
                          <a:solidFill>
                            <a:schemeClr val="tx1"/>
                          </a:solidFill>
                          <a:latin typeface="Arial" panose="020B0604020202020204" pitchFamily="34" charset="0"/>
                        </a:defRPr>
                      </a:lvl7pPr>
                      <a:lvl8pPr indent="1588" eaLnBrk="0" fontAlgn="base" hangingPunct="0">
                        <a:spcBef>
                          <a:spcPct val="20000"/>
                        </a:spcBef>
                        <a:spcAft>
                          <a:spcPct val="0"/>
                        </a:spcAft>
                        <a:defRPr sz="2100">
                          <a:solidFill>
                            <a:schemeClr val="tx1"/>
                          </a:solidFill>
                          <a:latin typeface="Arial" panose="020B0604020202020204" pitchFamily="34" charset="0"/>
                        </a:defRPr>
                      </a:lvl8pPr>
                      <a:lvl9pPr indent="1588" eaLnBrk="0" fontAlgn="base" hangingPunct="0">
                        <a:spcBef>
                          <a:spcPct val="20000"/>
                        </a:spcBef>
                        <a:spcAft>
                          <a:spcPct val="0"/>
                        </a:spcAft>
                        <a:defRPr sz="21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1" u="none" strike="noStrike" cap="none" normalizeH="0" baseline="0" dirty="0">
                          <a:ln>
                            <a:noFill/>
                          </a:ln>
                          <a:solidFill>
                            <a:schemeClr val="tx1"/>
                          </a:solidFill>
                          <a:effectLst/>
                          <a:latin typeface="Calibri" panose="020F0502020204030204" pitchFamily="34" charset="0"/>
                          <a:ea typeface="ヒラギノ角ゴ Pro W3"/>
                          <a:cs typeface="Calibri" panose="020F0502020204030204" pitchFamily="34" charset="0"/>
                        </a:rPr>
                        <a:t>&lt;80</a:t>
                      </a:r>
                    </a:p>
                  </a:txBody>
                  <a:tcPr marL="57826" marR="5782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2"/>
                  </a:ext>
                </a:extLst>
              </a:tr>
              <a:tr h="783683">
                <a:tc>
                  <a:txBody>
                    <a:bodyPr/>
                    <a:lstStyle>
                      <a:lvl1pPr>
                        <a:spcBef>
                          <a:spcPct val="20000"/>
                        </a:spcBef>
                        <a:defRPr sz="3300">
                          <a:solidFill>
                            <a:schemeClr val="tx1"/>
                          </a:solidFill>
                          <a:latin typeface="Arial" panose="020B0604020202020204" pitchFamily="34" charset="0"/>
                        </a:defRPr>
                      </a:lvl1pPr>
                      <a:lvl2pPr marL="457200">
                        <a:spcBef>
                          <a:spcPct val="20000"/>
                        </a:spcBef>
                        <a:defRPr sz="2800">
                          <a:solidFill>
                            <a:schemeClr val="tx1"/>
                          </a:solidFill>
                          <a:latin typeface="Arial" panose="020B0604020202020204" pitchFamily="34" charset="0"/>
                        </a:defRPr>
                      </a:lvl2pPr>
                      <a:lvl3pPr marL="914400">
                        <a:spcBef>
                          <a:spcPct val="20000"/>
                        </a:spcBef>
                        <a:defRPr sz="2300">
                          <a:solidFill>
                            <a:schemeClr val="tx1"/>
                          </a:solidFill>
                          <a:latin typeface="Arial" panose="020B0604020202020204" pitchFamily="34" charset="0"/>
                        </a:defRPr>
                      </a:lvl3pPr>
                      <a:lvl4pPr marL="1371600">
                        <a:spcBef>
                          <a:spcPct val="20000"/>
                        </a:spcBef>
                        <a:defRPr sz="2100">
                          <a:solidFill>
                            <a:schemeClr val="tx1"/>
                          </a:solidFill>
                          <a:latin typeface="Arial" panose="020B0604020202020204" pitchFamily="34" charset="0"/>
                        </a:defRPr>
                      </a:lvl4pPr>
                      <a:lvl5pPr marL="1828800">
                        <a:spcBef>
                          <a:spcPct val="20000"/>
                        </a:spcBef>
                        <a:defRPr sz="2100">
                          <a:solidFill>
                            <a:schemeClr val="tx1"/>
                          </a:solidFill>
                          <a:latin typeface="Arial" panose="020B0604020202020204" pitchFamily="34" charset="0"/>
                        </a:defRPr>
                      </a:lvl5pPr>
                      <a:lvl6pPr indent="1588" eaLnBrk="0" fontAlgn="base" hangingPunct="0">
                        <a:spcBef>
                          <a:spcPct val="20000"/>
                        </a:spcBef>
                        <a:spcAft>
                          <a:spcPct val="0"/>
                        </a:spcAft>
                        <a:defRPr sz="2100">
                          <a:solidFill>
                            <a:schemeClr val="tx1"/>
                          </a:solidFill>
                          <a:latin typeface="Arial" panose="020B0604020202020204" pitchFamily="34" charset="0"/>
                        </a:defRPr>
                      </a:lvl6pPr>
                      <a:lvl7pPr indent="1588" eaLnBrk="0" fontAlgn="base" hangingPunct="0">
                        <a:spcBef>
                          <a:spcPct val="20000"/>
                        </a:spcBef>
                        <a:spcAft>
                          <a:spcPct val="0"/>
                        </a:spcAft>
                        <a:defRPr sz="2100">
                          <a:solidFill>
                            <a:schemeClr val="tx1"/>
                          </a:solidFill>
                          <a:latin typeface="Arial" panose="020B0604020202020204" pitchFamily="34" charset="0"/>
                        </a:defRPr>
                      </a:lvl7pPr>
                      <a:lvl8pPr indent="1588" eaLnBrk="0" fontAlgn="base" hangingPunct="0">
                        <a:spcBef>
                          <a:spcPct val="20000"/>
                        </a:spcBef>
                        <a:spcAft>
                          <a:spcPct val="0"/>
                        </a:spcAft>
                        <a:defRPr sz="2100">
                          <a:solidFill>
                            <a:schemeClr val="tx1"/>
                          </a:solidFill>
                          <a:latin typeface="Arial" panose="020B0604020202020204" pitchFamily="34" charset="0"/>
                        </a:defRPr>
                      </a:lvl8pPr>
                      <a:lvl9pPr indent="1588" eaLnBrk="0" fontAlgn="base" hangingPunct="0">
                        <a:spcBef>
                          <a:spcPct val="20000"/>
                        </a:spcBef>
                        <a:spcAft>
                          <a:spcPct val="0"/>
                        </a:spcAft>
                        <a:defRPr sz="21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1" u="none" strike="noStrike" cap="none" normalizeH="0" baseline="0" dirty="0">
                          <a:ln>
                            <a:noFill/>
                          </a:ln>
                          <a:solidFill>
                            <a:srgbClr val="000000"/>
                          </a:solidFill>
                          <a:effectLst/>
                          <a:latin typeface="Calibri" panose="020F0502020204030204" pitchFamily="34" charset="0"/>
                          <a:ea typeface="ヒラギノ角ゴ Pro W3"/>
                          <a:cs typeface="Calibri" panose="020F0502020204030204" pitchFamily="34" charset="0"/>
                        </a:rPr>
                        <a:t>130–139</a:t>
                      </a:r>
                    </a:p>
                  </a:txBody>
                  <a:tcPr marL="57826" marR="5782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9999"/>
                    </a:solidFill>
                  </a:tcPr>
                </a:tc>
                <a:tc>
                  <a:txBody>
                    <a:bodyPr/>
                    <a:lstStyle>
                      <a:lvl1pPr>
                        <a:spcBef>
                          <a:spcPct val="20000"/>
                        </a:spcBef>
                        <a:defRPr sz="3300">
                          <a:solidFill>
                            <a:schemeClr val="tx1"/>
                          </a:solidFill>
                          <a:latin typeface="Arial" panose="020B0604020202020204" pitchFamily="34" charset="0"/>
                        </a:defRPr>
                      </a:lvl1pPr>
                      <a:lvl2pPr marL="457200">
                        <a:spcBef>
                          <a:spcPct val="20000"/>
                        </a:spcBef>
                        <a:defRPr sz="2800">
                          <a:solidFill>
                            <a:schemeClr val="tx1"/>
                          </a:solidFill>
                          <a:latin typeface="Arial" panose="020B0604020202020204" pitchFamily="34" charset="0"/>
                        </a:defRPr>
                      </a:lvl2pPr>
                      <a:lvl3pPr marL="914400">
                        <a:spcBef>
                          <a:spcPct val="20000"/>
                        </a:spcBef>
                        <a:defRPr sz="2300">
                          <a:solidFill>
                            <a:schemeClr val="tx1"/>
                          </a:solidFill>
                          <a:latin typeface="Arial" panose="020B0604020202020204" pitchFamily="34" charset="0"/>
                        </a:defRPr>
                      </a:lvl3pPr>
                      <a:lvl4pPr marL="1371600">
                        <a:spcBef>
                          <a:spcPct val="20000"/>
                        </a:spcBef>
                        <a:defRPr sz="2100">
                          <a:solidFill>
                            <a:schemeClr val="tx1"/>
                          </a:solidFill>
                          <a:latin typeface="Arial" panose="020B0604020202020204" pitchFamily="34" charset="0"/>
                        </a:defRPr>
                      </a:lvl4pPr>
                      <a:lvl5pPr marL="1828800">
                        <a:spcBef>
                          <a:spcPct val="20000"/>
                        </a:spcBef>
                        <a:defRPr sz="2100">
                          <a:solidFill>
                            <a:schemeClr val="tx1"/>
                          </a:solidFill>
                          <a:latin typeface="Arial" panose="020B0604020202020204" pitchFamily="34" charset="0"/>
                        </a:defRPr>
                      </a:lvl5pPr>
                      <a:lvl6pPr indent="1588" eaLnBrk="0" fontAlgn="base" hangingPunct="0">
                        <a:spcBef>
                          <a:spcPct val="20000"/>
                        </a:spcBef>
                        <a:spcAft>
                          <a:spcPct val="0"/>
                        </a:spcAft>
                        <a:defRPr sz="2100">
                          <a:solidFill>
                            <a:schemeClr val="tx1"/>
                          </a:solidFill>
                          <a:latin typeface="Arial" panose="020B0604020202020204" pitchFamily="34" charset="0"/>
                        </a:defRPr>
                      </a:lvl6pPr>
                      <a:lvl7pPr indent="1588" eaLnBrk="0" fontAlgn="base" hangingPunct="0">
                        <a:spcBef>
                          <a:spcPct val="20000"/>
                        </a:spcBef>
                        <a:spcAft>
                          <a:spcPct val="0"/>
                        </a:spcAft>
                        <a:defRPr sz="2100">
                          <a:solidFill>
                            <a:schemeClr val="tx1"/>
                          </a:solidFill>
                          <a:latin typeface="Arial" panose="020B0604020202020204" pitchFamily="34" charset="0"/>
                        </a:defRPr>
                      </a:lvl7pPr>
                      <a:lvl8pPr indent="1588" eaLnBrk="0" fontAlgn="base" hangingPunct="0">
                        <a:spcBef>
                          <a:spcPct val="20000"/>
                        </a:spcBef>
                        <a:spcAft>
                          <a:spcPct val="0"/>
                        </a:spcAft>
                        <a:defRPr sz="2100">
                          <a:solidFill>
                            <a:schemeClr val="tx1"/>
                          </a:solidFill>
                          <a:latin typeface="Arial" panose="020B0604020202020204" pitchFamily="34" charset="0"/>
                        </a:defRPr>
                      </a:lvl8pPr>
                      <a:lvl9pPr indent="1588" eaLnBrk="0" fontAlgn="base" hangingPunct="0">
                        <a:spcBef>
                          <a:spcPct val="20000"/>
                        </a:spcBef>
                        <a:spcAft>
                          <a:spcPct val="0"/>
                        </a:spcAft>
                        <a:defRPr sz="21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1" u="none" strike="noStrike" cap="none" normalizeH="0" baseline="0" dirty="0">
                          <a:ln>
                            <a:noFill/>
                          </a:ln>
                          <a:solidFill>
                            <a:srgbClr val="000000"/>
                          </a:solidFill>
                          <a:effectLst/>
                          <a:latin typeface="Calibri" panose="020F0502020204030204" pitchFamily="34" charset="0"/>
                          <a:ea typeface="ヒラギノ角ゴ Pro W3"/>
                          <a:cs typeface="Calibri" panose="020F0502020204030204" pitchFamily="34" charset="0"/>
                        </a:rPr>
                        <a:t>or</a:t>
                      </a:r>
                    </a:p>
                  </a:txBody>
                  <a:tcPr marL="57826" marR="5782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9999"/>
                    </a:solidFill>
                  </a:tcPr>
                </a:tc>
                <a:tc>
                  <a:txBody>
                    <a:bodyPr/>
                    <a:lstStyle>
                      <a:lvl1pPr>
                        <a:spcBef>
                          <a:spcPct val="20000"/>
                        </a:spcBef>
                        <a:defRPr sz="3300">
                          <a:solidFill>
                            <a:schemeClr val="tx1"/>
                          </a:solidFill>
                          <a:latin typeface="Arial" panose="020B0604020202020204" pitchFamily="34" charset="0"/>
                        </a:defRPr>
                      </a:lvl1pPr>
                      <a:lvl2pPr marL="457200">
                        <a:spcBef>
                          <a:spcPct val="20000"/>
                        </a:spcBef>
                        <a:defRPr sz="2800">
                          <a:solidFill>
                            <a:schemeClr val="tx1"/>
                          </a:solidFill>
                          <a:latin typeface="Arial" panose="020B0604020202020204" pitchFamily="34" charset="0"/>
                        </a:defRPr>
                      </a:lvl2pPr>
                      <a:lvl3pPr marL="914400">
                        <a:spcBef>
                          <a:spcPct val="20000"/>
                        </a:spcBef>
                        <a:defRPr sz="2300">
                          <a:solidFill>
                            <a:schemeClr val="tx1"/>
                          </a:solidFill>
                          <a:latin typeface="Arial" panose="020B0604020202020204" pitchFamily="34" charset="0"/>
                        </a:defRPr>
                      </a:lvl3pPr>
                      <a:lvl4pPr marL="1371600">
                        <a:spcBef>
                          <a:spcPct val="20000"/>
                        </a:spcBef>
                        <a:defRPr sz="2100">
                          <a:solidFill>
                            <a:schemeClr val="tx1"/>
                          </a:solidFill>
                          <a:latin typeface="Arial" panose="020B0604020202020204" pitchFamily="34" charset="0"/>
                        </a:defRPr>
                      </a:lvl4pPr>
                      <a:lvl5pPr marL="1828800">
                        <a:spcBef>
                          <a:spcPct val="20000"/>
                        </a:spcBef>
                        <a:defRPr sz="2100">
                          <a:solidFill>
                            <a:schemeClr val="tx1"/>
                          </a:solidFill>
                          <a:latin typeface="Arial" panose="020B0604020202020204" pitchFamily="34" charset="0"/>
                        </a:defRPr>
                      </a:lvl5pPr>
                      <a:lvl6pPr indent="1588" eaLnBrk="0" fontAlgn="base" hangingPunct="0">
                        <a:spcBef>
                          <a:spcPct val="20000"/>
                        </a:spcBef>
                        <a:spcAft>
                          <a:spcPct val="0"/>
                        </a:spcAft>
                        <a:defRPr sz="2100">
                          <a:solidFill>
                            <a:schemeClr val="tx1"/>
                          </a:solidFill>
                          <a:latin typeface="Arial" panose="020B0604020202020204" pitchFamily="34" charset="0"/>
                        </a:defRPr>
                      </a:lvl6pPr>
                      <a:lvl7pPr indent="1588" eaLnBrk="0" fontAlgn="base" hangingPunct="0">
                        <a:spcBef>
                          <a:spcPct val="20000"/>
                        </a:spcBef>
                        <a:spcAft>
                          <a:spcPct val="0"/>
                        </a:spcAft>
                        <a:defRPr sz="2100">
                          <a:solidFill>
                            <a:schemeClr val="tx1"/>
                          </a:solidFill>
                          <a:latin typeface="Arial" panose="020B0604020202020204" pitchFamily="34" charset="0"/>
                        </a:defRPr>
                      </a:lvl7pPr>
                      <a:lvl8pPr indent="1588" eaLnBrk="0" fontAlgn="base" hangingPunct="0">
                        <a:spcBef>
                          <a:spcPct val="20000"/>
                        </a:spcBef>
                        <a:spcAft>
                          <a:spcPct val="0"/>
                        </a:spcAft>
                        <a:defRPr sz="2100">
                          <a:solidFill>
                            <a:schemeClr val="tx1"/>
                          </a:solidFill>
                          <a:latin typeface="Arial" panose="020B0604020202020204" pitchFamily="34" charset="0"/>
                        </a:defRPr>
                      </a:lvl8pPr>
                      <a:lvl9pPr indent="1588" eaLnBrk="0" fontAlgn="base" hangingPunct="0">
                        <a:spcBef>
                          <a:spcPct val="20000"/>
                        </a:spcBef>
                        <a:spcAft>
                          <a:spcPct val="0"/>
                        </a:spcAft>
                        <a:defRPr sz="21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1" u="none" strike="noStrike" cap="none" normalizeH="0" baseline="0" dirty="0">
                          <a:ln>
                            <a:noFill/>
                          </a:ln>
                          <a:solidFill>
                            <a:srgbClr val="000000"/>
                          </a:solidFill>
                          <a:effectLst/>
                          <a:latin typeface="Calibri" panose="020F0502020204030204" pitchFamily="34" charset="0"/>
                          <a:ea typeface="ヒラギノ角ゴ Pro W3"/>
                          <a:cs typeface="Calibri" panose="020F0502020204030204" pitchFamily="34" charset="0"/>
                        </a:rPr>
                        <a:t>80–89</a:t>
                      </a:r>
                    </a:p>
                  </a:txBody>
                  <a:tcPr marL="57826" marR="5782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9999"/>
                    </a:solidFill>
                  </a:tcPr>
                </a:tc>
                <a:extLst>
                  <a:ext uri="{0D108BD9-81ED-4DB2-BD59-A6C34878D82A}">
                    <a16:rowId xmlns:a16="http://schemas.microsoft.com/office/drawing/2014/main" val="10003"/>
                  </a:ext>
                </a:extLst>
              </a:tr>
              <a:tr h="783683">
                <a:tc>
                  <a:txBody>
                    <a:bodyPr/>
                    <a:lstStyle>
                      <a:lvl1pPr>
                        <a:spcBef>
                          <a:spcPct val="20000"/>
                        </a:spcBef>
                        <a:defRPr sz="3300">
                          <a:solidFill>
                            <a:schemeClr val="tx1"/>
                          </a:solidFill>
                          <a:latin typeface="Arial" panose="020B0604020202020204" pitchFamily="34" charset="0"/>
                        </a:defRPr>
                      </a:lvl1pPr>
                      <a:lvl2pPr marL="457200">
                        <a:spcBef>
                          <a:spcPct val="20000"/>
                        </a:spcBef>
                        <a:defRPr sz="2800">
                          <a:solidFill>
                            <a:schemeClr val="tx1"/>
                          </a:solidFill>
                          <a:latin typeface="Arial" panose="020B0604020202020204" pitchFamily="34" charset="0"/>
                        </a:defRPr>
                      </a:lvl2pPr>
                      <a:lvl3pPr marL="914400">
                        <a:spcBef>
                          <a:spcPct val="20000"/>
                        </a:spcBef>
                        <a:defRPr sz="2300">
                          <a:solidFill>
                            <a:schemeClr val="tx1"/>
                          </a:solidFill>
                          <a:latin typeface="Arial" panose="020B0604020202020204" pitchFamily="34" charset="0"/>
                        </a:defRPr>
                      </a:lvl3pPr>
                      <a:lvl4pPr marL="1371600">
                        <a:spcBef>
                          <a:spcPct val="20000"/>
                        </a:spcBef>
                        <a:defRPr sz="2100">
                          <a:solidFill>
                            <a:schemeClr val="tx1"/>
                          </a:solidFill>
                          <a:latin typeface="Arial" panose="020B0604020202020204" pitchFamily="34" charset="0"/>
                        </a:defRPr>
                      </a:lvl4pPr>
                      <a:lvl5pPr marL="1828800">
                        <a:spcBef>
                          <a:spcPct val="20000"/>
                        </a:spcBef>
                        <a:defRPr sz="2100">
                          <a:solidFill>
                            <a:schemeClr val="tx1"/>
                          </a:solidFill>
                          <a:latin typeface="Arial" panose="020B0604020202020204" pitchFamily="34" charset="0"/>
                        </a:defRPr>
                      </a:lvl5pPr>
                      <a:lvl6pPr indent="1588" eaLnBrk="0" fontAlgn="base" hangingPunct="0">
                        <a:spcBef>
                          <a:spcPct val="20000"/>
                        </a:spcBef>
                        <a:spcAft>
                          <a:spcPct val="0"/>
                        </a:spcAft>
                        <a:defRPr sz="2100">
                          <a:solidFill>
                            <a:schemeClr val="tx1"/>
                          </a:solidFill>
                          <a:latin typeface="Arial" panose="020B0604020202020204" pitchFamily="34" charset="0"/>
                        </a:defRPr>
                      </a:lvl6pPr>
                      <a:lvl7pPr indent="1588" eaLnBrk="0" fontAlgn="base" hangingPunct="0">
                        <a:spcBef>
                          <a:spcPct val="20000"/>
                        </a:spcBef>
                        <a:spcAft>
                          <a:spcPct val="0"/>
                        </a:spcAft>
                        <a:defRPr sz="2100">
                          <a:solidFill>
                            <a:schemeClr val="tx1"/>
                          </a:solidFill>
                          <a:latin typeface="Arial" panose="020B0604020202020204" pitchFamily="34" charset="0"/>
                        </a:defRPr>
                      </a:lvl7pPr>
                      <a:lvl8pPr indent="1588" eaLnBrk="0" fontAlgn="base" hangingPunct="0">
                        <a:spcBef>
                          <a:spcPct val="20000"/>
                        </a:spcBef>
                        <a:spcAft>
                          <a:spcPct val="0"/>
                        </a:spcAft>
                        <a:defRPr sz="2100">
                          <a:solidFill>
                            <a:schemeClr val="tx1"/>
                          </a:solidFill>
                          <a:latin typeface="Arial" panose="020B0604020202020204" pitchFamily="34" charset="0"/>
                        </a:defRPr>
                      </a:lvl8pPr>
                      <a:lvl9pPr indent="1588" eaLnBrk="0" fontAlgn="base" hangingPunct="0">
                        <a:spcBef>
                          <a:spcPct val="20000"/>
                        </a:spcBef>
                        <a:spcAft>
                          <a:spcPct val="0"/>
                        </a:spcAft>
                        <a:defRPr sz="21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1" u="none" strike="noStrike" cap="none" normalizeH="0" baseline="0" dirty="0">
                          <a:ln>
                            <a:noFill/>
                          </a:ln>
                          <a:solidFill>
                            <a:srgbClr val="000000"/>
                          </a:solidFill>
                          <a:effectLst/>
                          <a:latin typeface="Calibri" panose="020F0502020204030204" pitchFamily="34" charset="0"/>
                          <a:ea typeface="ヒラギノ角ゴ Pro W3"/>
                          <a:cs typeface="Calibri" panose="020F0502020204030204" pitchFamily="34" charset="0"/>
                        </a:rPr>
                        <a:t>140–159</a:t>
                      </a:r>
                    </a:p>
                  </a:txBody>
                  <a:tcPr marL="57826" marR="5782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defRPr sz="3300">
                          <a:solidFill>
                            <a:schemeClr val="tx1"/>
                          </a:solidFill>
                          <a:latin typeface="Arial" panose="020B0604020202020204" pitchFamily="34" charset="0"/>
                        </a:defRPr>
                      </a:lvl1pPr>
                      <a:lvl2pPr marL="457200">
                        <a:spcBef>
                          <a:spcPct val="20000"/>
                        </a:spcBef>
                        <a:defRPr sz="2800">
                          <a:solidFill>
                            <a:schemeClr val="tx1"/>
                          </a:solidFill>
                          <a:latin typeface="Arial" panose="020B0604020202020204" pitchFamily="34" charset="0"/>
                        </a:defRPr>
                      </a:lvl2pPr>
                      <a:lvl3pPr marL="914400">
                        <a:spcBef>
                          <a:spcPct val="20000"/>
                        </a:spcBef>
                        <a:defRPr sz="2300">
                          <a:solidFill>
                            <a:schemeClr val="tx1"/>
                          </a:solidFill>
                          <a:latin typeface="Arial" panose="020B0604020202020204" pitchFamily="34" charset="0"/>
                        </a:defRPr>
                      </a:lvl3pPr>
                      <a:lvl4pPr marL="1371600">
                        <a:spcBef>
                          <a:spcPct val="20000"/>
                        </a:spcBef>
                        <a:defRPr sz="2100">
                          <a:solidFill>
                            <a:schemeClr val="tx1"/>
                          </a:solidFill>
                          <a:latin typeface="Arial" panose="020B0604020202020204" pitchFamily="34" charset="0"/>
                        </a:defRPr>
                      </a:lvl4pPr>
                      <a:lvl5pPr marL="1828800">
                        <a:spcBef>
                          <a:spcPct val="20000"/>
                        </a:spcBef>
                        <a:defRPr sz="2100">
                          <a:solidFill>
                            <a:schemeClr val="tx1"/>
                          </a:solidFill>
                          <a:latin typeface="Arial" panose="020B0604020202020204" pitchFamily="34" charset="0"/>
                        </a:defRPr>
                      </a:lvl5pPr>
                      <a:lvl6pPr indent="1588" eaLnBrk="0" fontAlgn="base" hangingPunct="0">
                        <a:spcBef>
                          <a:spcPct val="20000"/>
                        </a:spcBef>
                        <a:spcAft>
                          <a:spcPct val="0"/>
                        </a:spcAft>
                        <a:defRPr sz="2100">
                          <a:solidFill>
                            <a:schemeClr val="tx1"/>
                          </a:solidFill>
                          <a:latin typeface="Arial" panose="020B0604020202020204" pitchFamily="34" charset="0"/>
                        </a:defRPr>
                      </a:lvl6pPr>
                      <a:lvl7pPr indent="1588" eaLnBrk="0" fontAlgn="base" hangingPunct="0">
                        <a:spcBef>
                          <a:spcPct val="20000"/>
                        </a:spcBef>
                        <a:spcAft>
                          <a:spcPct val="0"/>
                        </a:spcAft>
                        <a:defRPr sz="2100">
                          <a:solidFill>
                            <a:schemeClr val="tx1"/>
                          </a:solidFill>
                          <a:latin typeface="Arial" panose="020B0604020202020204" pitchFamily="34" charset="0"/>
                        </a:defRPr>
                      </a:lvl7pPr>
                      <a:lvl8pPr indent="1588" eaLnBrk="0" fontAlgn="base" hangingPunct="0">
                        <a:spcBef>
                          <a:spcPct val="20000"/>
                        </a:spcBef>
                        <a:spcAft>
                          <a:spcPct val="0"/>
                        </a:spcAft>
                        <a:defRPr sz="2100">
                          <a:solidFill>
                            <a:schemeClr val="tx1"/>
                          </a:solidFill>
                          <a:latin typeface="Arial" panose="020B0604020202020204" pitchFamily="34" charset="0"/>
                        </a:defRPr>
                      </a:lvl8pPr>
                      <a:lvl9pPr indent="1588" eaLnBrk="0" fontAlgn="base" hangingPunct="0">
                        <a:spcBef>
                          <a:spcPct val="20000"/>
                        </a:spcBef>
                        <a:spcAft>
                          <a:spcPct val="0"/>
                        </a:spcAft>
                        <a:defRPr sz="21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1" u="none" strike="noStrike" cap="none" normalizeH="0" baseline="0" dirty="0">
                          <a:ln>
                            <a:noFill/>
                          </a:ln>
                          <a:solidFill>
                            <a:srgbClr val="000000"/>
                          </a:solidFill>
                          <a:effectLst/>
                          <a:latin typeface="Calibri" panose="020F0502020204030204" pitchFamily="34" charset="0"/>
                          <a:ea typeface="ヒラギノ角ゴ Pro W3"/>
                          <a:cs typeface="Calibri" panose="020F0502020204030204" pitchFamily="34" charset="0"/>
                        </a:rPr>
                        <a:t>or</a:t>
                      </a:r>
                    </a:p>
                  </a:txBody>
                  <a:tcPr marL="57826" marR="5782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defRPr sz="3300">
                          <a:solidFill>
                            <a:schemeClr val="tx1"/>
                          </a:solidFill>
                          <a:latin typeface="Arial" panose="020B0604020202020204" pitchFamily="34" charset="0"/>
                        </a:defRPr>
                      </a:lvl1pPr>
                      <a:lvl2pPr marL="457200">
                        <a:spcBef>
                          <a:spcPct val="20000"/>
                        </a:spcBef>
                        <a:defRPr sz="2800">
                          <a:solidFill>
                            <a:schemeClr val="tx1"/>
                          </a:solidFill>
                          <a:latin typeface="Arial" panose="020B0604020202020204" pitchFamily="34" charset="0"/>
                        </a:defRPr>
                      </a:lvl2pPr>
                      <a:lvl3pPr marL="914400">
                        <a:spcBef>
                          <a:spcPct val="20000"/>
                        </a:spcBef>
                        <a:defRPr sz="2300">
                          <a:solidFill>
                            <a:schemeClr val="tx1"/>
                          </a:solidFill>
                          <a:latin typeface="Arial" panose="020B0604020202020204" pitchFamily="34" charset="0"/>
                        </a:defRPr>
                      </a:lvl3pPr>
                      <a:lvl4pPr marL="1371600">
                        <a:spcBef>
                          <a:spcPct val="20000"/>
                        </a:spcBef>
                        <a:defRPr sz="2100">
                          <a:solidFill>
                            <a:schemeClr val="tx1"/>
                          </a:solidFill>
                          <a:latin typeface="Arial" panose="020B0604020202020204" pitchFamily="34" charset="0"/>
                        </a:defRPr>
                      </a:lvl4pPr>
                      <a:lvl5pPr marL="1828800">
                        <a:spcBef>
                          <a:spcPct val="20000"/>
                        </a:spcBef>
                        <a:defRPr sz="2100">
                          <a:solidFill>
                            <a:schemeClr val="tx1"/>
                          </a:solidFill>
                          <a:latin typeface="Arial" panose="020B0604020202020204" pitchFamily="34" charset="0"/>
                        </a:defRPr>
                      </a:lvl5pPr>
                      <a:lvl6pPr indent="1588" eaLnBrk="0" fontAlgn="base" hangingPunct="0">
                        <a:spcBef>
                          <a:spcPct val="20000"/>
                        </a:spcBef>
                        <a:spcAft>
                          <a:spcPct val="0"/>
                        </a:spcAft>
                        <a:defRPr sz="2100">
                          <a:solidFill>
                            <a:schemeClr val="tx1"/>
                          </a:solidFill>
                          <a:latin typeface="Arial" panose="020B0604020202020204" pitchFamily="34" charset="0"/>
                        </a:defRPr>
                      </a:lvl6pPr>
                      <a:lvl7pPr indent="1588" eaLnBrk="0" fontAlgn="base" hangingPunct="0">
                        <a:spcBef>
                          <a:spcPct val="20000"/>
                        </a:spcBef>
                        <a:spcAft>
                          <a:spcPct val="0"/>
                        </a:spcAft>
                        <a:defRPr sz="2100">
                          <a:solidFill>
                            <a:schemeClr val="tx1"/>
                          </a:solidFill>
                          <a:latin typeface="Arial" panose="020B0604020202020204" pitchFamily="34" charset="0"/>
                        </a:defRPr>
                      </a:lvl7pPr>
                      <a:lvl8pPr indent="1588" eaLnBrk="0" fontAlgn="base" hangingPunct="0">
                        <a:spcBef>
                          <a:spcPct val="20000"/>
                        </a:spcBef>
                        <a:spcAft>
                          <a:spcPct val="0"/>
                        </a:spcAft>
                        <a:defRPr sz="2100">
                          <a:solidFill>
                            <a:schemeClr val="tx1"/>
                          </a:solidFill>
                          <a:latin typeface="Arial" panose="020B0604020202020204" pitchFamily="34" charset="0"/>
                        </a:defRPr>
                      </a:lvl8pPr>
                      <a:lvl9pPr indent="1588" eaLnBrk="0" fontAlgn="base" hangingPunct="0">
                        <a:spcBef>
                          <a:spcPct val="20000"/>
                        </a:spcBef>
                        <a:spcAft>
                          <a:spcPct val="0"/>
                        </a:spcAft>
                        <a:defRPr sz="21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1" u="none" strike="noStrike" cap="none" normalizeH="0" baseline="0" dirty="0">
                          <a:ln>
                            <a:noFill/>
                          </a:ln>
                          <a:solidFill>
                            <a:srgbClr val="000000"/>
                          </a:solidFill>
                          <a:effectLst/>
                          <a:latin typeface="Calibri" panose="020F0502020204030204" pitchFamily="34" charset="0"/>
                          <a:ea typeface="ヒラギノ角ゴ Pro W3"/>
                          <a:cs typeface="Calibri" panose="020F0502020204030204" pitchFamily="34" charset="0"/>
                        </a:rPr>
                        <a:t>90-99</a:t>
                      </a:r>
                    </a:p>
                  </a:txBody>
                  <a:tcPr marL="57826" marR="5782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4"/>
                  </a:ext>
                </a:extLst>
              </a:tr>
              <a:tr h="783683">
                <a:tc>
                  <a:txBody>
                    <a:bodyPr/>
                    <a:lstStyle>
                      <a:lvl1pPr>
                        <a:spcBef>
                          <a:spcPct val="20000"/>
                        </a:spcBef>
                        <a:defRPr sz="3300">
                          <a:solidFill>
                            <a:schemeClr val="tx1"/>
                          </a:solidFill>
                          <a:latin typeface="Arial" panose="020B0604020202020204" pitchFamily="34" charset="0"/>
                        </a:defRPr>
                      </a:lvl1pPr>
                      <a:lvl2pPr marL="457200">
                        <a:spcBef>
                          <a:spcPct val="20000"/>
                        </a:spcBef>
                        <a:defRPr sz="2800">
                          <a:solidFill>
                            <a:schemeClr val="tx1"/>
                          </a:solidFill>
                          <a:latin typeface="Arial" panose="020B0604020202020204" pitchFamily="34" charset="0"/>
                        </a:defRPr>
                      </a:lvl2pPr>
                      <a:lvl3pPr marL="914400">
                        <a:spcBef>
                          <a:spcPct val="20000"/>
                        </a:spcBef>
                        <a:defRPr sz="2300">
                          <a:solidFill>
                            <a:schemeClr val="tx1"/>
                          </a:solidFill>
                          <a:latin typeface="Arial" panose="020B0604020202020204" pitchFamily="34" charset="0"/>
                        </a:defRPr>
                      </a:lvl3pPr>
                      <a:lvl4pPr marL="1371600">
                        <a:spcBef>
                          <a:spcPct val="20000"/>
                        </a:spcBef>
                        <a:defRPr sz="2100">
                          <a:solidFill>
                            <a:schemeClr val="tx1"/>
                          </a:solidFill>
                          <a:latin typeface="Arial" panose="020B0604020202020204" pitchFamily="34" charset="0"/>
                        </a:defRPr>
                      </a:lvl4pPr>
                      <a:lvl5pPr marL="1828800">
                        <a:spcBef>
                          <a:spcPct val="20000"/>
                        </a:spcBef>
                        <a:defRPr sz="2100">
                          <a:solidFill>
                            <a:schemeClr val="tx1"/>
                          </a:solidFill>
                          <a:latin typeface="Arial" panose="020B0604020202020204" pitchFamily="34" charset="0"/>
                        </a:defRPr>
                      </a:lvl5pPr>
                      <a:lvl6pPr indent="1588" eaLnBrk="0" fontAlgn="base" hangingPunct="0">
                        <a:spcBef>
                          <a:spcPct val="20000"/>
                        </a:spcBef>
                        <a:spcAft>
                          <a:spcPct val="0"/>
                        </a:spcAft>
                        <a:defRPr sz="2100">
                          <a:solidFill>
                            <a:schemeClr val="tx1"/>
                          </a:solidFill>
                          <a:latin typeface="Arial" panose="020B0604020202020204" pitchFamily="34" charset="0"/>
                        </a:defRPr>
                      </a:lvl6pPr>
                      <a:lvl7pPr indent="1588" eaLnBrk="0" fontAlgn="base" hangingPunct="0">
                        <a:spcBef>
                          <a:spcPct val="20000"/>
                        </a:spcBef>
                        <a:spcAft>
                          <a:spcPct val="0"/>
                        </a:spcAft>
                        <a:defRPr sz="2100">
                          <a:solidFill>
                            <a:schemeClr val="tx1"/>
                          </a:solidFill>
                          <a:latin typeface="Arial" panose="020B0604020202020204" pitchFamily="34" charset="0"/>
                        </a:defRPr>
                      </a:lvl7pPr>
                      <a:lvl8pPr indent="1588" eaLnBrk="0" fontAlgn="base" hangingPunct="0">
                        <a:spcBef>
                          <a:spcPct val="20000"/>
                        </a:spcBef>
                        <a:spcAft>
                          <a:spcPct val="0"/>
                        </a:spcAft>
                        <a:defRPr sz="2100">
                          <a:solidFill>
                            <a:schemeClr val="tx1"/>
                          </a:solidFill>
                          <a:latin typeface="Arial" panose="020B0604020202020204" pitchFamily="34" charset="0"/>
                        </a:defRPr>
                      </a:lvl8pPr>
                      <a:lvl9pPr indent="1588" eaLnBrk="0" fontAlgn="base" hangingPunct="0">
                        <a:spcBef>
                          <a:spcPct val="20000"/>
                        </a:spcBef>
                        <a:spcAft>
                          <a:spcPct val="0"/>
                        </a:spcAft>
                        <a:defRPr sz="21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1" u="none" strike="noStrike" cap="none" normalizeH="0" baseline="0" dirty="0">
                          <a:ln>
                            <a:noFill/>
                          </a:ln>
                          <a:solidFill>
                            <a:srgbClr val="000000"/>
                          </a:solidFill>
                          <a:effectLst/>
                          <a:latin typeface="Calibri" panose="020F0502020204030204" pitchFamily="34" charset="0"/>
                          <a:ea typeface="ヒラギノ角ゴ Pro W3"/>
                          <a:cs typeface="Calibri" panose="020F0502020204030204" pitchFamily="34" charset="0"/>
                        </a:rPr>
                        <a:t>≥160</a:t>
                      </a:r>
                    </a:p>
                  </a:txBody>
                  <a:tcPr marL="57826" marR="5782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defRPr sz="3300">
                          <a:solidFill>
                            <a:schemeClr val="tx1"/>
                          </a:solidFill>
                          <a:latin typeface="Arial" panose="020B0604020202020204" pitchFamily="34" charset="0"/>
                        </a:defRPr>
                      </a:lvl1pPr>
                      <a:lvl2pPr marL="457200">
                        <a:spcBef>
                          <a:spcPct val="20000"/>
                        </a:spcBef>
                        <a:defRPr sz="2800">
                          <a:solidFill>
                            <a:schemeClr val="tx1"/>
                          </a:solidFill>
                          <a:latin typeface="Arial" panose="020B0604020202020204" pitchFamily="34" charset="0"/>
                        </a:defRPr>
                      </a:lvl2pPr>
                      <a:lvl3pPr marL="914400">
                        <a:spcBef>
                          <a:spcPct val="20000"/>
                        </a:spcBef>
                        <a:defRPr sz="2300">
                          <a:solidFill>
                            <a:schemeClr val="tx1"/>
                          </a:solidFill>
                          <a:latin typeface="Arial" panose="020B0604020202020204" pitchFamily="34" charset="0"/>
                        </a:defRPr>
                      </a:lvl3pPr>
                      <a:lvl4pPr marL="1371600">
                        <a:spcBef>
                          <a:spcPct val="20000"/>
                        </a:spcBef>
                        <a:defRPr sz="2100">
                          <a:solidFill>
                            <a:schemeClr val="tx1"/>
                          </a:solidFill>
                          <a:latin typeface="Arial" panose="020B0604020202020204" pitchFamily="34" charset="0"/>
                        </a:defRPr>
                      </a:lvl4pPr>
                      <a:lvl5pPr marL="1828800">
                        <a:spcBef>
                          <a:spcPct val="20000"/>
                        </a:spcBef>
                        <a:defRPr sz="2100">
                          <a:solidFill>
                            <a:schemeClr val="tx1"/>
                          </a:solidFill>
                          <a:latin typeface="Arial" panose="020B0604020202020204" pitchFamily="34" charset="0"/>
                        </a:defRPr>
                      </a:lvl5pPr>
                      <a:lvl6pPr indent="1588" eaLnBrk="0" fontAlgn="base" hangingPunct="0">
                        <a:spcBef>
                          <a:spcPct val="20000"/>
                        </a:spcBef>
                        <a:spcAft>
                          <a:spcPct val="0"/>
                        </a:spcAft>
                        <a:defRPr sz="2100">
                          <a:solidFill>
                            <a:schemeClr val="tx1"/>
                          </a:solidFill>
                          <a:latin typeface="Arial" panose="020B0604020202020204" pitchFamily="34" charset="0"/>
                        </a:defRPr>
                      </a:lvl6pPr>
                      <a:lvl7pPr indent="1588" eaLnBrk="0" fontAlgn="base" hangingPunct="0">
                        <a:spcBef>
                          <a:spcPct val="20000"/>
                        </a:spcBef>
                        <a:spcAft>
                          <a:spcPct val="0"/>
                        </a:spcAft>
                        <a:defRPr sz="2100">
                          <a:solidFill>
                            <a:schemeClr val="tx1"/>
                          </a:solidFill>
                          <a:latin typeface="Arial" panose="020B0604020202020204" pitchFamily="34" charset="0"/>
                        </a:defRPr>
                      </a:lvl7pPr>
                      <a:lvl8pPr indent="1588" eaLnBrk="0" fontAlgn="base" hangingPunct="0">
                        <a:spcBef>
                          <a:spcPct val="20000"/>
                        </a:spcBef>
                        <a:spcAft>
                          <a:spcPct val="0"/>
                        </a:spcAft>
                        <a:defRPr sz="2100">
                          <a:solidFill>
                            <a:schemeClr val="tx1"/>
                          </a:solidFill>
                          <a:latin typeface="Arial" panose="020B0604020202020204" pitchFamily="34" charset="0"/>
                        </a:defRPr>
                      </a:lvl8pPr>
                      <a:lvl9pPr indent="1588" eaLnBrk="0" fontAlgn="base" hangingPunct="0">
                        <a:spcBef>
                          <a:spcPct val="20000"/>
                        </a:spcBef>
                        <a:spcAft>
                          <a:spcPct val="0"/>
                        </a:spcAft>
                        <a:defRPr sz="21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1" u="none" strike="noStrike" cap="none" normalizeH="0" baseline="0" dirty="0">
                          <a:ln>
                            <a:noFill/>
                          </a:ln>
                          <a:solidFill>
                            <a:srgbClr val="000000"/>
                          </a:solidFill>
                          <a:effectLst/>
                          <a:latin typeface="Calibri" panose="020F0502020204030204" pitchFamily="34" charset="0"/>
                          <a:ea typeface="ヒラギノ角ゴ Pro W3"/>
                          <a:cs typeface="Calibri" panose="020F0502020204030204" pitchFamily="34" charset="0"/>
                        </a:rPr>
                        <a:t>or</a:t>
                      </a:r>
                    </a:p>
                  </a:txBody>
                  <a:tcPr marL="57826" marR="5782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defRPr sz="3300">
                          <a:solidFill>
                            <a:schemeClr val="tx1"/>
                          </a:solidFill>
                          <a:latin typeface="Arial" panose="020B0604020202020204" pitchFamily="34" charset="0"/>
                        </a:defRPr>
                      </a:lvl1pPr>
                      <a:lvl2pPr marL="457200">
                        <a:spcBef>
                          <a:spcPct val="20000"/>
                        </a:spcBef>
                        <a:defRPr sz="2800">
                          <a:solidFill>
                            <a:schemeClr val="tx1"/>
                          </a:solidFill>
                          <a:latin typeface="Arial" panose="020B0604020202020204" pitchFamily="34" charset="0"/>
                        </a:defRPr>
                      </a:lvl2pPr>
                      <a:lvl3pPr marL="914400">
                        <a:spcBef>
                          <a:spcPct val="20000"/>
                        </a:spcBef>
                        <a:defRPr sz="2300">
                          <a:solidFill>
                            <a:schemeClr val="tx1"/>
                          </a:solidFill>
                          <a:latin typeface="Arial" panose="020B0604020202020204" pitchFamily="34" charset="0"/>
                        </a:defRPr>
                      </a:lvl3pPr>
                      <a:lvl4pPr marL="1371600">
                        <a:spcBef>
                          <a:spcPct val="20000"/>
                        </a:spcBef>
                        <a:defRPr sz="2100">
                          <a:solidFill>
                            <a:schemeClr val="tx1"/>
                          </a:solidFill>
                          <a:latin typeface="Arial" panose="020B0604020202020204" pitchFamily="34" charset="0"/>
                        </a:defRPr>
                      </a:lvl4pPr>
                      <a:lvl5pPr marL="1828800">
                        <a:spcBef>
                          <a:spcPct val="20000"/>
                        </a:spcBef>
                        <a:defRPr sz="2100">
                          <a:solidFill>
                            <a:schemeClr val="tx1"/>
                          </a:solidFill>
                          <a:latin typeface="Arial" panose="020B0604020202020204" pitchFamily="34" charset="0"/>
                        </a:defRPr>
                      </a:lvl5pPr>
                      <a:lvl6pPr indent="1588" eaLnBrk="0" fontAlgn="base" hangingPunct="0">
                        <a:spcBef>
                          <a:spcPct val="20000"/>
                        </a:spcBef>
                        <a:spcAft>
                          <a:spcPct val="0"/>
                        </a:spcAft>
                        <a:defRPr sz="2100">
                          <a:solidFill>
                            <a:schemeClr val="tx1"/>
                          </a:solidFill>
                          <a:latin typeface="Arial" panose="020B0604020202020204" pitchFamily="34" charset="0"/>
                        </a:defRPr>
                      </a:lvl6pPr>
                      <a:lvl7pPr indent="1588" eaLnBrk="0" fontAlgn="base" hangingPunct="0">
                        <a:spcBef>
                          <a:spcPct val="20000"/>
                        </a:spcBef>
                        <a:spcAft>
                          <a:spcPct val="0"/>
                        </a:spcAft>
                        <a:defRPr sz="2100">
                          <a:solidFill>
                            <a:schemeClr val="tx1"/>
                          </a:solidFill>
                          <a:latin typeface="Arial" panose="020B0604020202020204" pitchFamily="34" charset="0"/>
                        </a:defRPr>
                      </a:lvl7pPr>
                      <a:lvl8pPr indent="1588" eaLnBrk="0" fontAlgn="base" hangingPunct="0">
                        <a:spcBef>
                          <a:spcPct val="20000"/>
                        </a:spcBef>
                        <a:spcAft>
                          <a:spcPct val="0"/>
                        </a:spcAft>
                        <a:defRPr sz="2100">
                          <a:solidFill>
                            <a:schemeClr val="tx1"/>
                          </a:solidFill>
                          <a:latin typeface="Arial" panose="020B0604020202020204" pitchFamily="34" charset="0"/>
                        </a:defRPr>
                      </a:lvl8pPr>
                      <a:lvl9pPr indent="1588" eaLnBrk="0" fontAlgn="base" hangingPunct="0">
                        <a:spcBef>
                          <a:spcPct val="20000"/>
                        </a:spcBef>
                        <a:spcAft>
                          <a:spcPct val="0"/>
                        </a:spcAft>
                        <a:defRPr sz="21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1" u="none" strike="noStrike" cap="none" normalizeH="0" baseline="0" dirty="0">
                          <a:ln>
                            <a:noFill/>
                          </a:ln>
                          <a:solidFill>
                            <a:srgbClr val="000000"/>
                          </a:solidFill>
                          <a:effectLst/>
                          <a:latin typeface="Calibri" panose="020F0502020204030204" pitchFamily="34" charset="0"/>
                          <a:ea typeface="ヒラギノ角ゴ Pro W3"/>
                          <a:cs typeface="Calibri" panose="020F0502020204030204" pitchFamily="34" charset="0"/>
                        </a:rPr>
                        <a:t>≥100</a:t>
                      </a:r>
                    </a:p>
                  </a:txBody>
                  <a:tcPr marL="57826" marR="5782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5"/>
                  </a:ext>
                </a:extLst>
              </a:tr>
            </a:tbl>
          </a:graphicData>
        </a:graphic>
      </p:graphicFrame>
      <p:graphicFrame>
        <p:nvGraphicFramePr>
          <p:cNvPr id="4" name="Table 3">
            <a:extLst/>
          </p:cNvPr>
          <p:cNvGraphicFramePr>
            <a:graphicFrameLocks noGrp="1"/>
          </p:cNvGraphicFramePr>
          <p:nvPr>
            <p:extLst>
              <p:ext uri="{D42A27DB-BD31-4B8C-83A1-F6EECF244321}">
                <p14:modId xmlns:p14="http://schemas.microsoft.com/office/powerpoint/2010/main" val="566990963"/>
              </p:ext>
            </p:extLst>
          </p:nvPr>
        </p:nvGraphicFramePr>
        <p:xfrm>
          <a:off x="4643811" y="529542"/>
          <a:ext cx="2714625" cy="4457701"/>
        </p:xfrm>
        <a:graphic>
          <a:graphicData uri="http://schemas.openxmlformats.org/drawingml/2006/table">
            <a:tbl>
              <a:tblPr/>
              <a:tblGrid>
                <a:gridCol w="2714625">
                  <a:extLst>
                    <a:ext uri="{9D8B030D-6E8A-4147-A177-3AD203B41FA5}">
                      <a16:colId xmlns:a16="http://schemas.microsoft.com/office/drawing/2014/main" val="20000"/>
                    </a:ext>
                  </a:extLst>
                </a:gridCol>
              </a:tblGrid>
              <a:tr h="636812">
                <a:tc>
                  <a:txBody>
                    <a:bodyPr/>
                    <a:lstStyle>
                      <a:lvl1pPr>
                        <a:spcBef>
                          <a:spcPct val="20000"/>
                        </a:spcBef>
                        <a:defRPr sz="3300">
                          <a:solidFill>
                            <a:schemeClr val="tx1"/>
                          </a:solidFill>
                          <a:latin typeface="Arial" panose="020B0604020202020204" pitchFamily="34" charset="0"/>
                        </a:defRPr>
                      </a:lvl1pPr>
                      <a:lvl2pPr marL="457200">
                        <a:spcBef>
                          <a:spcPct val="20000"/>
                        </a:spcBef>
                        <a:defRPr sz="2800">
                          <a:solidFill>
                            <a:schemeClr val="tx1"/>
                          </a:solidFill>
                          <a:latin typeface="Arial" panose="020B0604020202020204" pitchFamily="34" charset="0"/>
                        </a:defRPr>
                      </a:lvl2pPr>
                      <a:lvl3pPr marL="914400">
                        <a:spcBef>
                          <a:spcPct val="20000"/>
                        </a:spcBef>
                        <a:defRPr sz="2300">
                          <a:solidFill>
                            <a:schemeClr val="tx1"/>
                          </a:solidFill>
                          <a:latin typeface="Arial" panose="020B0604020202020204" pitchFamily="34" charset="0"/>
                        </a:defRPr>
                      </a:lvl3pPr>
                      <a:lvl4pPr marL="1371600">
                        <a:spcBef>
                          <a:spcPct val="20000"/>
                        </a:spcBef>
                        <a:defRPr sz="2100">
                          <a:solidFill>
                            <a:schemeClr val="tx1"/>
                          </a:solidFill>
                          <a:latin typeface="Arial" panose="020B0604020202020204" pitchFamily="34" charset="0"/>
                        </a:defRPr>
                      </a:lvl4pPr>
                      <a:lvl5pPr marL="1828800">
                        <a:spcBef>
                          <a:spcPct val="20000"/>
                        </a:spcBef>
                        <a:defRPr sz="2100">
                          <a:solidFill>
                            <a:schemeClr val="tx1"/>
                          </a:solidFill>
                          <a:latin typeface="Arial" panose="020B0604020202020204" pitchFamily="34" charset="0"/>
                        </a:defRPr>
                      </a:lvl5pPr>
                      <a:lvl6pPr indent="1588" eaLnBrk="0" fontAlgn="base" hangingPunct="0">
                        <a:spcBef>
                          <a:spcPct val="20000"/>
                        </a:spcBef>
                        <a:spcAft>
                          <a:spcPct val="0"/>
                        </a:spcAft>
                        <a:defRPr sz="2100">
                          <a:solidFill>
                            <a:schemeClr val="tx1"/>
                          </a:solidFill>
                          <a:latin typeface="Arial" panose="020B0604020202020204" pitchFamily="34" charset="0"/>
                        </a:defRPr>
                      </a:lvl6pPr>
                      <a:lvl7pPr indent="1588" eaLnBrk="0" fontAlgn="base" hangingPunct="0">
                        <a:spcBef>
                          <a:spcPct val="20000"/>
                        </a:spcBef>
                        <a:spcAft>
                          <a:spcPct val="0"/>
                        </a:spcAft>
                        <a:defRPr sz="2100">
                          <a:solidFill>
                            <a:schemeClr val="tx1"/>
                          </a:solidFill>
                          <a:latin typeface="Arial" panose="020B0604020202020204" pitchFamily="34" charset="0"/>
                        </a:defRPr>
                      </a:lvl7pPr>
                      <a:lvl8pPr indent="1588" eaLnBrk="0" fontAlgn="base" hangingPunct="0">
                        <a:spcBef>
                          <a:spcPct val="20000"/>
                        </a:spcBef>
                        <a:spcAft>
                          <a:spcPct val="0"/>
                        </a:spcAft>
                        <a:defRPr sz="2100">
                          <a:solidFill>
                            <a:schemeClr val="tx1"/>
                          </a:solidFill>
                          <a:latin typeface="Arial" panose="020B0604020202020204" pitchFamily="34" charset="0"/>
                        </a:defRPr>
                      </a:lvl8pPr>
                      <a:lvl9pPr indent="1588" eaLnBrk="0" fontAlgn="base" hangingPunct="0">
                        <a:spcBef>
                          <a:spcPct val="20000"/>
                        </a:spcBef>
                        <a:spcAft>
                          <a:spcPct val="0"/>
                        </a:spcAft>
                        <a:defRPr sz="21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1" u="none" strike="noStrike" cap="none" normalizeH="0" baseline="0" dirty="0">
                          <a:ln>
                            <a:noFill/>
                          </a:ln>
                          <a:solidFill>
                            <a:schemeClr val="tx1"/>
                          </a:solidFill>
                          <a:effectLst/>
                          <a:latin typeface="Calibri" panose="020F0502020204030204" pitchFamily="34" charset="0"/>
                          <a:ea typeface="ヒラギノ角ゴ Pro W3"/>
                          <a:cs typeface="Calibri" panose="020F0502020204030204" pitchFamily="34" charset="0"/>
                        </a:rPr>
                        <a:t>2003 </a:t>
                      </a:r>
                      <a:r>
                        <a:rPr kumimoji="0" lang="en-US" altLang="en-US" sz="2000" b="1" i="1" u="none" strike="noStrike" cap="none" normalizeH="0" baseline="0" dirty="0" smtClean="0">
                          <a:ln>
                            <a:noFill/>
                          </a:ln>
                          <a:solidFill>
                            <a:schemeClr val="tx1"/>
                          </a:solidFill>
                          <a:effectLst/>
                          <a:latin typeface="Calibri" panose="020F0502020204030204" pitchFamily="34" charset="0"/>
                          <a:ea typeface="ヒラギノ角ゴ Pro W3"/>
                          <a:cs typeface="Calibri" panose="020F0502020204030204" pitchFamily="34" charset="0"/>
                        </a:rPr>
                        <a:t>JNC7/JNC8</a:t>
                      </a:r>
                      <a:endParaRPr kumimoji="0" lang="en-US" altLang="en-US" sz="2000" b="1" i="1" u="none" strike="noStrike" cap="none" normalizeH="0" baseline="0" dirty="0">
                        <a:ln>
                          <a:noFill/>
                        </a:ln>
                        <a:solidFill>
                          <a:schemeClr val="tx1"/>
                        </a:solidFill>
                        <a:effectLst/>
                        <a:latin typeface="Calibri" panose="020F0502020204030204" pitchFamily="34" charset="0"/>
                        <a:ea typeface="ヒラギノ角ゴ Pro W3"/>
                        <a:cs typeface="Calibri" panose="020F0502020204030204" pitchFamily="34" charset="0"/>
                      </a:endParaRPr>
                    </a:p>
                  </a:txBody>
                  <a:tcPr marL="77178" marR="77178" marT="34307" marB="343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685680">
                <a:tc>
                  <a:txBody>
                    <a:bodyPr/>
                    <a:lstStyle>
                      <a:lvl1pPr>
                        <a:spcBef>
                          <a:spcPct val="20000"/>
                        </a:spcBef>
                        <a:defRPr sz="3300">
                          <a:solidFill>
                            <a:schemeClr val="tx1"/>
                          </a:solidFill>
                          <a:latin typeface="Arial" panose="020B0604020202020204" pitchFamily="34" charset="0"/>
                        </a:defRPr>
                      </a:lvl1pPr>
                      <a:lvl2pPr marL="457200">
                        <a:spcBef>
                          <a:spcPct val="20000"/>
                        </a:spcBef>
                        <a:defRPr sz="2800">
                          <a:solidFill>
                            <a:schemeClr val="tx1"/>
                          </a:solidFill>
                          <a:latin typeface="Arial" panose="020B0604020202020204" pitchFamily="34" charset="0"/>
                        </a:defRPr>
                      </a:lvl2pPr>
                      <a:lvl3pPr marL="914400">
                        <a:spcBef>
                          <a:spcPct val="20000"/>
                        </a:spcBef>
                        <a:defRPr sz="2300">
                          <a:solidFill>
                            <a:schemeClr val="tx1"/>
                          </a:solidFill>
                          <a:latin typeface="Arial" panose="020B0604020202020204" pitchFamily="34" charset="0"/>
                        </a:defRPr>
                      </a:lvl3pPr>
                      <a:lvl4pPr marL="1371600">
                        <a:spcBef>
                          <a:spcPct val="20000"/>
                        </a:spcBef>
                        <a:defRPr sz="2100">
                          <a:solidFill>
                            <a:schemeClr val="tx1"/>
                          </a:solidFill>
                          <a:latin typeface="Arial" panose="020B0604020202020204" pitchFamily="34" charset="0"/>
                        </a:defRPr>
                      </a:lvl4pPr>
                      <a:lvl5pPr marL="1828800">
                        <a:spcBef>
                          <a:spcPct val="20000"/>
                        </a:spcBef>
                        <a:defRPr sz="2100">
                          <a:solidFill>
                            <a:schemeClr val="tx1"/>
                          </a:solidFill>
                          <a:latin typeface="Arial" panose="020B0604020202020204" pitchFamily="34" charset="0"/>
                        </a:defRPr>
                      </a:lvl5pPr>
                      <a:lvl6pPr indent="1588" eaLnBrk="0" fontAlgn="base" hangingPunct="0">
                        <a:spcBef>
                          <a:spcPct val="20000"/>
                        </a:spcBef>
                        <a:spcAft>
                          <a:spcPct val="0"/>
                        </a:spcAft>
                        <a:defRPr sz="2100">
                          <a:solidFill>
                            <a:schemeClr val="tx1"/>
                          </a:solidFill>
                          <a:latin typeface="Arial" panose="020B0604020202020204" pitchFamily="34" charset="0"/>
                        </a:defRPr>
                      </a:lvl6pPr>
                      <a:lvl7pPr indent="1588" eaLnBrk="0" fontAlgn="base" hangingPunct="0">
                        <a:spcBef>
                          <a:spcPct val="20000"/>
                        </a:spcBef>
                        <a:spcAft>
                          <a:spcPct val="0"/>
                        </a:spcAft>
                        <a:defRPr sz="2100">
                          <a:solidFill>
                            <a:schemeClr val="tx1"/>
                          </a:solidFill>
                          <a:latin typeface="Arial" panose="020B0604020202020204" pitchFamily="34" charset="0"/>
                        </a:defRPr>
                      </a:lvl7pPr>
                      <a:lvl8pPr indent="1588" eaLnBrk="0" fontAlgn="base" hangingPunct="0">
                        <a:spcBef>
                          <a:spcPct val="20000"/>
                        </a:spcBef>
                        <a:spcAft>
                          <a:spcPct val="0"/>
                        </a:spcAft>
                        <a:defRPr sz="2100">
                          <a:solidFill>
                            <a:schemeClr val="tx1"/>
                          </a:solidFill>
                          <a:latin typeface="Arial" panose="020B0604020202020204" pitchFamily="34" charset="0"/>
                        </a:defRPr>
                      </a:lvl8pPr>
                      <a:lvl9pPr indent="1588" eaLnBrk="0" fontAlgn="base" hangingPunct="0">
                        <a:spcBef>
                          <a:spcPct val="20000"/>
                        </a:spcBef>
                        <a:spcAft>
                          <a:spcPct val="0"/>
                        </a:spcAft>
                        <a:defRPr sz="21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2000" b="1" i="1" u="none" strike="noStrike" cap="none" normalizeH="0" baseline="0" dirty="0">
                          <a:ln>
                            <a:noFill/>
                          </a:ln>
                          <a:solidFill>
                            <a:schemeClr val="tx1"/>
                          </a:solidFill>
                          <a:effectLst/>
                          <a:latin typeface="Calibri" panose="020F0502020204030204" pitchFamily="34" charset="0"/>
                          <a:ea typeface="ヒラギノ角ゴ Pro W3"/>
                          <a:cs typeface="Calibri" panose="020F0502020204030204" pitchFamily="34" charset="0"/>
                        </a:rPr>
                        <a:t>Normal BP</a:t>
                      </a:r>
                    </a:p>
                  </a:txBody>
                  <a:tcPr marL="57884" marR="578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1567603">
                <a:tc>
                  <a:txBody>
                    <a:bodyPr/>
                    <a:lstStyle>
                      <a:lvl1pPr>
                        <a:spcBef>
                          <a:spcPct val="20000"/>
                        </a:spcBef>
                        <a:defRPr sz="3300">
                          <a:solidFill>
                            <a:schemeClr val="tx1"/>
                          </a:solidFill>
                          <a:latin typeface="Arial" panose="020B0604020202020204" pitchFamily="34" charset="0"/>
                        </a:defRPr>
                      </a:lvl1pPr>
                      <a:lvl2pPr marL="457200">
                        <a:spcBef>
                          <a:spcPct val="20000"/>
                        </a:spcBef>
                        <a:defRPr sz="2800">
                          <a:solidFill>
                            <a:schemeClr val="tx1"/>
                          </a:solidFill>
                          <a:latin typeface="Arial" panose="020B0604020202020204" pitchFamily="34" charset="0"/>
                        </a:defRPr>
                      </a:lvl2pPr>
                      <a:lvl3pPr marL="914400">
                        <a:spcBef>
                          <a:spcPct val="20000"/>
                        </a:spcBef>
                        <a:defRPr sz="2300">
                          <a:solidFill>
                            <a:schemeClr val="tx1"/>
                          </a:solidFill>
                          <a:latin typeface="Arial" panose="020B0604020202020204" pitchFamily="34" charset="0"/>
                        </a:defRPr>
                      </a:lvl3pPr>
                      <a:lvl4pPr marL="1371600">
                        <a:spcBef>
                          <a:spcPct val="20000"/>
                        </a:spcBef>
                        <a:defRPr sz="2100">
                          <a:solidFill>
                            <a:schemeClr val="tx1"/>
                          </a:solidFill>
                          <a:latin typeface="Arial" panose="020B0604020202020204" pitchFamily="34" charset="0"/>
                        </a:defRPr>
                      </a:lvl4pPr>
                      <a:lvl5pPr marL="1828800">
                        <a:spcBef>
                          <a:spcPct val="20000"/>
                        </a:spcBef>
                        <a:defRPr sz="2100">
                          <a:solidFill>
                            <a:schemeClr val="tx1"/>
                          </a:solidFill>
                          <a:latin typeface="Arial" panose="020B0604020202020204" pitchFamily="34" charset="0"/>
                        </a:defRPr>
                      </a:lvl5pPr>
                      <a:lvl6pPr indent="1588" eaLnBrk="0" fontAlgn="base" hangingPunct="0">
                        <a:spcBef>
                          <a:spcPct val="20000"/>
                        </a:spcBef>
                        <a:spcAft>
                          <a:spcPct val="0"/>
                        </a:spcAft>
                        <a:defRPr sz="2100">
                          <a:solidFill>
                            <a:schemeClr val="tx1"/>
                          </a:solidFill>
                          <a:latin typeface="Arial" panose="020B0604020202020204" pitchFamily="34" charset="0"/>
                        </a:defRPr>
                      </a:lvl6pPr>
                      <a:lvl7pPr indent="1588" eaLnBrk="0" fontAlgn="base" hangingPunct="0">
                        <a:spcBef>
                          <a:spcPct val="20000"/>
                        </a:spcBef>
                        <a:spcAft>
                          <a:spcPct val="0"/>
                        </a:spcAft>
                        <a:defRPr sz="2100">
                          <a:solidFill>
                            <a:schemeClr val="tx1"/>
                          </a:solidFill>
                          <a:latin typeface="Arial" panose="020B0604020202020204" pitchFamily="34" charset="0"/>
                        </a:defRPr>
                      </a:lvl7pPr>
                      <a:lvl8pPr indent="1588" eaLnBrk="0" fontAlgn="base" hangingPunct="0">
                        <a:spcBef>
                          <a:spcPct val="20000"/>
                        </a:spcBef>
                        <a:spcAft>
                          <a:spcPct val="0"/>
                        </a:spcAft>
                        <a:defRPr sz="2100">
                          <a:solidFill>
                            <a:schemeClr val="tx1"/>
                          </a:solidFill>
                          <a:latin typeface="Arial" panose="020B0604020202020204" pitchFamily="34" charset="0"/>
                        </a:defRPr>
                      </a:lvl8pPr>
                      <a:lvl9pPr indent="1588" eaLnBrk="0" fontAlgn="base" hangingPunct="0">
                        <a:spcBef>
                          <a:spcPct val="20000"/>
                        </a:spcBef>
                        <a:spcAft>
                          <a:spcPct val="0"/>
                        </a:spcAft>
                        <a:defRPr sz="21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altLang="en-US" sz="2000" b="1" i="1" u="none" strike="noStrike" cap="none" normalizeH="0" baseline="0" dirty="0">
                        <a:ln>
                          <a:noFill/>
                        </a:ln>
                        <a:solidFill>
                          <a:schemeClr val="tx1"/>
                        </a:solidFill>
                        <a:effectLst/>
                        <a:latin typeface="Calibri" panose="020F0502020204030204" pitchFamily="34" charset="0"/>
                        <a:ea typeface="ヒラギノ角ゴ Pro W3"/>
                        <a:cs typeface="Calibri" panose="020F050202020403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altLang="en-US" sz="2000" b="1" i="1" u="none" strike="noStrike" cap="none" normalizeH="0" baseline="0" dirty="0">
                        <a:ln>
                          <a:noFill/>
                        </a:ln>
                        <a:solidFill>
                          <a:schemeClr val="tx1"/>
                        </a:solidFill>
                        <a:effectLst/>
                        <a:latin typeface="Calibri" panose="020F0502020204030204" pitchFamily="34" charset="0"/>
                        <a:ea typeface="ヒラギノ角ゴ Pro W3"/>
                        <a:cs typeface="Calibri" panose="020F050202020403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2000" b="1" i="1" u="none" strike="noStrike" cap="none" normalizeH="0" baseline="0" dirty="0">
                          <a:ln>
                            <a:noFill/>
                          </a:ln>
                          <a:solidFill>
                            <a:schemeClr val="tx1"/>
                          </a:solidFill>
                          <a:effectLst/>
                          <a:latin typeface="Calibri" panose="020F0502020204030204" pitchFamily="34" charset="0"/>
                          <a:ea typeface="ヒラギノ角ゴ Pro W3"/>
                          <a:cs typeface="Calibri" panose="020F0502020204030204" pitchFamily="34" charset="0"/>
                        </a:rPr>
                        <a:t>    Prehypertension</a:t>
                      </a:r>
                    </a:p>
                  </a:txBody>
                  <a:tcPr marL="57884" marR="578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2"/>
                  </a:ext>
                </a:extLst>
              </a:tr>
              <a:tr h="783803">
                <a:tc>
                  <a:txBody>
                    <a:bodyPr/>
                    <a:lstStyle>
                      <a:lvl1pPr>
                        <a:spcBef>
                          <a:spcPct val="20000"/>
                        </a:spcBef>
                        <a:defRPr sz="3300">
                          <a:solidFill>
                            <a:schemeClr val="tx1"/>
                          </a:solidFill>
                          <a:latin typeface="Arial" panose="020B0604020202020204" pitchFamily="34" charset="0"/>
                        </a:defRPr>
                      </a:lvl1pPr>
                      <a:lvl2pPr marL="457200">
                        <a:spcBef>
                          <a:spcPct val="20000"/>
                        </a:spcBef>
                        <a:defRPr sz="2800">
                          <a:solidFill>
                            <a:schemeClr val="tx1"/>
                          </a:solidFill>
                          <a:latin typeface="Arial" panose="020B0604020202020204" pitchFamily="34" charset="0"/>
                        </a:defRPr>
                      </a:lvl2pPr>
                      <a:lvl3pPr marL="914400">
                        <a:spcBef>
                          <a:spcPct val="20000"/>
                        </a:spcBef>
                        <a:defRPr sz="2300">
                          <a:solidFill>
                            <a:schemeClr val="tx1"/>
                          </a:solidFill>
                          <a:latin typeface="Arial" panose="020B0604020202020204" pitchFamily="34" charset="0"/>
                        </a:defRPr>
                      </a:lvl3pPr>
                      <a:lvl4pPr marL="1371600">
                        <a:spcBef>
                          <a:spcPct val="20000"/>
                        </a:spcBef>
                        <a:defRPr sz="2100">
                          <a:solidFill>
                            <a:schemeClr val="tx1"/>
                          </a:solidFill>
                          <a:latin typeface="Arial" panose="020B0604020202020204" pitchFamily="34" charset="0"/>
                        </a:defRPr>
                      </a:lvl4pPr>
                      <a:lvl5pPr marL="1828800">
                        <a:spcBef>
                          <a:spcPct val="20000"/>
                        </a:spcBef>
                        <a:defRPr sz="2100">
                          <a:solidFill>
                            <a:schemeClr val="tx1"/>
                          </a:solidFill>
                          <a:latin typeface="Arial" panose="020B0604020202020204" pitchFamily="34" charset="0"/>
                        </a:defRPr>
                      </a:lvl5pPr>
                      <a:lvl6pPr indent="1588" eaLnBrk="0" fontAlgn="base" hangingPunct="0">
                        <a:spcBef>
                          <a:spcPct val="20000"/>
                        </a:spcBef>
                        <a:spcAft>
                          <a:spcPct val="0"/>
                        </a:spcAft>
                        <a:defRPr sz="2100">
                          <a:solidFill>
                            <a:schemeClr val="tx1"/>
                          </a:solidFill>
                          <a:latin typeface="Arial" panose="020B0604020202020204" pitchFamily="34" charset="0"/>
                        </a:defRPr>
                      </a:lvl6pPr>
                      <a:lvl7pPr indent="1588" eaLnBrk="0" fontAlgn="base" hangingPunct="0">
                        <a:spcBef>
                          <a:spcPct val="20000"/>
                        </a:spcBef>
                        <a:spcAft>
                          <a:spcPct val="0"/>
                        </a:spcAft>
                        <a:defRPr sz="2100">
                          <a:solidFill>
                            <a:schemeClr val="tx1"/>
                          </a:solidFill>
                          <a:latin typeface="Arial" panose="020B0604020202020204" pitchFamily="34" charset="0"/>
                        </a:defRPr>
                      </a:lvl7pPr>
                      <a:lvl8pPr indent="1588" eaLnBrk="0" fontAlgn="base" hangingPunct="0">
                        <a:spcBef>
                          <a:spcPct val="20000"/>
                        </a:spcBef>
                        <a:spcAft>
                          <a:spcPct val="0"/>
                        </a:spcAft>
                        <a:defRPr sz="2100">
                          <a:solidFill>
                            <a:schemeClr val="tx1"/>
                          </a:solidFill>
                          <a:latin typeface="Arial" panose="020B0604020202020204" pitchFamily="34" charset="0"/>
                        </a:defRPr>
                      </a:lvl8pPr>
                      <a:lvl9pPr indent="1588" eaLnBrk="0" fontAlgn="base" hangingPunct="0">
                        <a:spcBef>
                          <a:spcPct val="20000"/>
                        </a:spcBef>
                        <a:spcAft>
                          <a:spcPct val="0"/>
                        </a:spcAft>
                        <a:defRPr sz="21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2000" b="1" i="1" u="none" strike="noStrike" cap="none" normalizeH="0" baseline="0" dirty="0">
                          <a:ln>
                            <a:noFill/>
                          </a:ln>
                          <a:solidFill>
                            <a:srgbClr val="000000"/>
                          </a:solidFill>
                          <a:effectLst/>
                          <a:latin typeface="Calibri" panose="020F0502020204030204" pitchFamily="34" charset="0"/>
                          <a:ea typeface="ヒラギノ角ゴ Pro W3"/>
                          <a:cs typeface="Calibri" panose="020F0502020204030204" pitchFamily="34" charset="0"/>
                        </a:rPr>
                        <a:t>Stage 1 hypertension</a:t>
                      </a:r>
                    </a:p>
                  </a:txBody>
                  <a:tcPr marL="57884" marR="578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3"/>
                  </a:ext>
                </a:extLst>
              </a:tr>
              <a:tr h="783803">
                <a:tc>
                  <a:txBody>
                    <a:bodyPr/>
                    <a:lstStyle>
                      <a:lvl1pPr>
                        <a:spcBef>
                          <a:spcPct val="20000"/>
                        </a:spcBef>
                        <a:defRPr sz="3300">
                          <a:solidFill>
                            <a:schemeClr val="tx1"/>
                          </a:solidFill>
                          <a:latin typeface="Arial" panose="020B0604020202020204" pitchFamily="34" charset="0"/>
                        </a:defRPr>
                      </a:lvl1pPr>
                      <a:lvl2pPr marL="457200">
                        <a:spcBef>
                          <a:spcPct val="20000"/>
                        </a:spcBef>
                        <a:defRPr sz="2800">
                          <a:solidFill>
                            <a:schemeClr val="tx1"/>
                          </a:solidFill>
                          <a:latin typeface="Arial" panose="020B0604020202020204" pitchFamily="34" charset="0"/>
                        </a:defRPr>
                      </a:lvl2pPr>
                      <a:lvl3pPr marL="914400">
                        <a:spcBef>
                          <a:spcPct val="20000"/>
                        </a:spcBef>
                        <a:defRPr sz="2300">
                          <a:solidFill>
                            <a:schemeClr val="tx1"/>
                          </a:solidFill>
                          <a:latin typeface="Arial" panose="020B0604020202020204" pitchFamily="34" charset="0"/>
                        </a:defRPr>
                      </a:lvl3pPr>
                      <a:lvl4pPr marL="1371600">
                        <a:spcBef>
                          <a:spcPct val="20000"/>
                        </a:spcBef>
                        <a:defRPr sz="2100">
                          <a:solidFill>
                            <a:schemeClr val="tx1"/>
                          </a:solidFill>
                          <a:latin typeface="Arial" panose="020B0604020202020204" pitchFamily="34" charset="0"/>
                        </a:defRPr>
                      </a:lvl4pPr>
                      <a:lvl5pPr marL="1828800">
                        <a:spcBef>
                          <a:spcPct val="20000"/>
                        </a:spcBef>
                        <a:defRPr sz="2100">
                          <a:solidFill>
                            <a:schemeClr val="tx1"/>
                          </a:solidFill>
                          <a:latin typeface="Arial" panose="020B0604020202020204" pitchFamily="34" charset="0"/>
                        </a:defRPr>
                      </a:lvl5pPr>
                      <a:lvl6pPr indent="1588" eaLnBrk="0" fontAlgn="base" hangingPunct="0">
                        <a:spcBef>
                          <a:spcPct val="20000"/>
                        </a:spcBef>
                        <a:spcAft>
                          <a:spcPct val="0"/>
                        </a:spcAft>
                        <a:defRPr sz="2100">
                          <a:solidFill>
                            <a:schemeClr val="tx1"/>
                          </a:solidFill>
                          <a:latin typeface="Arial" panose="020B0604020202020204" pitchFamily="34" charset="0"/>
                        </a:defRPr>
                      </a:lvl6pPr>
                      <a:lvl7pPr indent="1588" eaLnBrk="0" fontAlgn="base" hangingPunct="0">
                        <a:spcBef>
                          <a:spcPct val="20000"/>
                        </a:spcBef>
                        <a:spcAft>
                          <a:spcPct val="0"/>
                        </a:spcAft>
                        <a:defRPr sz="2100">
                          <a:solidFill>
                            <a:schemeClr val="tx1"/>
                          </a:solidFill>
                          <a:latin typeface="Arial" panose="020B0604020202020204" pitchFamily="34" charset="0"/>
                        </a:defRPr>
                      </a:lvl7pPr>
                      <a:lvl8pPr indent="1588" eaLnBrk="0" fontAlgn="base" hangingPunct="0">
                        <a:spcBef>
                          <a:spcPct val="20000"/>
                        </a:spcBef>
                        <a:spcAft>
                          <a:spcPct val="0"/>
                        </a:spcAft>
                        <a:defRPr sz="2100">
                          <a:solidFill>
                            <a:schemeClr val="tx1"/>
                          </a:solidFill>
                          <a:latin typeface="Arial" panose="020B0604020202020204" pitchFamily="34" charset="0"/>
                        </a:defRPr>
                      </a:lvl8pPr>
                      <a:lvl9pPr indent="1588" eaLnBrk="0" fontAlgn="base" hangingPunct="0">
                        <a:spcBef>
                          <a:spcPct val="20000"/>
                        </a:spcBef>
                        <a:spcAft>
                          <a:spcPct val="0"/>
                        </a:spcAft>
                        <a:defRPr sz="21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2000" b="1" i="1" u="none" strike="noStrike" cap="none" normalizeH="0" baseline="0" dirty="0">
                          <a:ln>
                            <a:noFill/>
                          </a:ln>
                          <a:solidFill>
                            <a:srgbClr val="000000"/>
                          </a:solidFill>
                          <a:effectLst/>
                          <a:latin typeface="Calibri" panose="020F0502020204030204" pitchFamily="34" charset="0"/>
                          <a:ea typeface="ヒラギノ角ゴ Pro W3"/>
                          <a:cs typeface="Calibri" panose="020F0502020204030204" pitchFamily="34" charset="0"/>
                        </a:rPr>
                        <a:t>Stage 2 hypertension</a:t>
                      </a:r>
                    </a:p>
                  </a:txBody>
                  <a:tcPr marL="57884" marR="578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4"/>
                  </a:ext>
                </a:extLst>
              </a:tr>
            </a:tbl>
          </a:graphicData>
        </a:graphic>
      </p:graphicFrame>
      <p:graphicFrame>
        <p:nvGraphicFramePr>
          <p:cNvPr id="5" name="Table 4">
            <a:extLst/>
          </p:cNvPr>
          <p:cNvGraphicFramePr>
            <a:graphicFrameLocks noGrp="1"/>
          </p:cNvGraphicFramePr>
          <p:nvPr>
            <p:extLst>
              <p:ext uri="{D42A27DB-BD31-4B8C-83A1-F6EECF244321}">
                <p14:modId xmlns:p14="http://schemas.microsoft.com/office/powerpoint/2010/main" val="1474090252"/>
              </p:ext>
            </p:extLst>
          </p:nvPr>
        </p:nvGraphicFramePr>
        <p:xfrm>
          <a:off x="7497896" y="531130"/>
          <a:ext cx="2838450" cy="4456113"/>
        </p:xfrm>
        <a:graphic>
          <a:graphicData uri="http://schemas.openxmlformats.org/drawingml/2006/table">
            <a:tbl>
              <a:tblPr/>
              <a:tblGrid>
                <a:gridCol w="2838450">
                  <a:extLst>
                    <a:ext uri="{9D8B030D-6E8A-4147-A177-3AD203B41FA5}">
                      <a16:colId xmlns:a16="http://schemas.microsoft.com/office/drawing/2014/main" val="20000"/>
                    </a:ext>
                  </a:extLst>
                </a:gridCol>
              </a:tblGrid>
              <a:tr h="636585">
                <a:tc>
                  <a:txBody>
                    <a:bodyPr/>
                    <a:lstStyle>
                      <a:lvl1pPr>
                        <a:spcBef>
                          <a:spcPct val="20000"/>
                        </a:spcBef>
                        <a:defRPr sz="3300">
                          <a:solidFill>
                            <a:schemeClr val="tx1"/>
                          </a:solidFill>
                          <a:latin typeface="Arial" panose="020B0604020202020204" pitchFamily="34" charset="0"/>
                        </a:defRPr>
                      </a:lvl1pPr>
                      <a:lvl2pPr marL="457200">
                        <a:spcBef>
                          <a:spcPct val="20000"/>
                        </a:spcBef>
                        <a:defRPr sz="2800">
                          <a:solidFill>
                            <a:schemeClr val="tx1"/>
                          </a:solidFill>
                          <a:latin typeface="Arial" panose="020B0604020202020204" pitchFamily="34" charset="0"/>
                        </a:defRPr>
                      </a:lvl2pPr>
                      <a:lvl3pPr marL="914400">
                        <a:spcBef>
                          <a:spcPct val="20000"/>
                        </a:spcBef>
                        <a:defRPr sz="2300">
                          <a:solidFill>
                            <a:schemeClr val="tx1"/>
                          </a:solidFill>
                          <a:latin typeface="Arial" panose="020B0604020202020204" pitchFamily="34" charset="0"/>
                        </a:defRPr>
                      </a:lvl3pPr>
                      <a:lvl4pPr marL="1371600">
                        <a:spcBef>
                          <a:spcPct val="20000"/>
                        </a:spcBef>
                        <a:defRPr sz="2100">
                          <a:solidFill>
                            <a:schemeClr val="tx1"/>
                          </a:solidFill>
                          <a:latin typeface="Arial" panose="020B0604020202020204" pitchFamily="34" charset="0"/>
                        </a:defRPr>
                      </a:lvl4pPr>
                      <a:lvl5pPr marL="1828800">
                        <a:spcBef>
                          <a:spcPct val="20000"/>
                        </a:spcBef>
                        <a:defRPr sz="2100">
                          <a:solidFill>
                            <a:schemeClr val="tx1"/>
                          </a:solidFill>
                          <a:latin typeface="Arial" panose="020B0604020202020204" pitchFamily="34" charset="0"/>
                        </a:defRPr>
                      </a:lvl5pPr>
                      <a:lvl6pPr indent="1588" eaLnBrk="0" fontAlgn="base" hangingPunct="0">
                        <a:spcBef>
                          <a:spcPct val="20000"/>
                        </a:spcBef>
                        <a:spcAft>
                          <a:spcPct val="0"/>
                        </a:spcAft>
                        <a:defRPr sz="2100">
                          <a:solidFill>
                            <a:schemeClr val="tx1"/>
                          </a:solidFill>
                          <a:latin typeface="Arial" panose="020B0604020202020204" pitchFamily="34" charset="0"/>
                        </a:defRPr>
                      </a:lvl6pPr>
                      <a:lvl7pPr indent="1588" eaLnBrk="0" fontAlgn="base" hangingPunct="0">
                        <a:spcBef>
                          <a:spcPct val="20000"/>
                        </a:spcBef>
                        <a:spcAft>
                          <a:spcPct val="0"/>
                        </a:spcAft>
                        <a:defRPr sz="2100">
                          <a:solidFill>
                            <a:schemeClr val="tx1"/>
                          </a:solidFill>
                          <a:latin typeface="Arial" panose="020B0604020202020204" pitchFamily="34" charset="0"/>
                        </a:defRPr>
                      </a:lvl7pPr>
                      <a:lvl8pPr indent="1588" eaLnBrk="0" fontAlgn="base" hangingPunct="0">
                        <a:spcBef>
                          <a:spcPct val="20000"/>
                        </a:spcBef>
                        <a:spcAft>
                          <a:spcPct val="0"/>
                        </a:spcAft>
                        <a:defRPr sz="2100">
                          <a:solidFill>
                            <a:schemeClr val="tx1"/>
                          </a:solidFill>
                          <a:latin typeface="Arial" panose="020B0604020202020204" pitchFamily="34" charset="0"/>
                        </a:defRPr>
                      </a:lvl8pPr>
                      <a:lvl9pPr indent="1588" eaLnBrk="0" fontAlgn="base" hangingPunct="0">
                        <a:spcBef>
                          <a:spcPct val="20000"/>
                        </a:spcBef>
                        <a:spcAft>
                          <a:spcPct val="0"/>
                        </a:spcAft>
                        <a:defRPr sz="21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1" u="none" strike="noStrike" cap="none" normalizeH="0" baseline="0" dirty="0">
                          <a:ln>
                            <a:noFill/>
                          </a:ln>
                          <a:solidFill>
                            <a:schemeClr val="tx1"/>
                          </a:solidFill>
                          <a:effectLst/>
                          <a:latin typeface="Calibri" panose="020F0502020204030204" pitchFamily="34" charset="0"/>
                          <a:ea typeface="ヒラギノ角ゴ Pro W3"/>
                          <a:cs typeface="Calibri" panose="020F0502020204030204" pitchFamily="34" charset="0"/>
                        </a:rPr>
                        <a:t>2017 ACC/AHA</a:t>
                      </a:r>
                    </a:p>
                  </a:txBody>
                  <a:tcPr marL="77109" marR="77109" marT="34295" marB="342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685436">
                <a:tc>
                  <a:txBody>
                    <a:bodyPr/>
                    <a:lstStyle>
                      <a:lvl1pPr>
                        <a:spcBef>
                          <a:spcPct val="20000"/>
                        </a:spcBef>
                        <a:defRPr sz="3300">
                          <a:solidFill>
                            <a:schemeClr val="tx1"/>
                          </a:solidFill>
                          <a:latin typeface="Arial" panose="020B0604020202020204" pitchFamily="34" charset="0"/>
                        </a:defRPr>
                      </a:lvl1pPr>
                      <a:lvl2pPr marL="457200">
                        <a:spcBef>
                          <a:spcPct val="20000"/>
                        </a:spcBef>
                        <a:defRPr sz="2800">
                          <a:solidFill>
                            <a:schemeClr val="tx1"/>
                          </a:solidFill>
                          <a:latin typeface="Arial" panose="020B0604020202020204" pitchFamily="34" charset="0"/>
                        </a:defRPr>
                      </a:lvl2pPr>
                      <a:lvl3pPr marL="914400">
                        <a:spcBef>
                          <a:spcPct val="20000"/>
                        </a:spcBef>
                        <a:defRPr sz="2300">
                          <a:solidFill>
                            <a:schemeClr val="tx1"/>
                          </a:solidFill>
                          <a:latin typeface="Arial" panose="020B0604020202020204" pitchFamily="34" charset="0"/>
                        </a:defRPr>
                      </a:lvl3pPr>
                      <a:lvl4pPr marL="1371600">
                        <a:spcBef>
                          <a:spcPct val="20000"/>
                        </a:spcBef>
                        <a:defRPr sz="2100">
                          <a:solidFill>
                            <a:schemeClr val="tx1"/>
                          </a:solidFill>
                          <a:latin typeface="Arial" panose="020B0604020202020204" pitchFamily="34" charset="0"/>
                        </a:defRPr>
                      </a:lvl4pPr>
                      <a:lvl5pPr marL="1828800">
                        <a:spcBef>
                          <a:spcPct val="20000"/>
                        </a:spcBef>
                        <a:defRPr sz="2100">
                          <a:solidFill>
                            <a:schemeClr val="tx1"/>
                          </a:solidFill>
                          <a:latin typeface="Arial" panose="020B0604020202020204" pitchFamily="34" charset="0"/>
                        </a:defRPr>
                      </a:lvl5pPr>
                      <a:lvl6pPr indent="1588" eaLnBrk="0" fontAlgn="base" hangingPunct="0">
                        <a:spcBef>
                          <a:spcPct val="20000"/>
                        </a:spcBef>
                        <a:spcAft>
                          <a:spcPct val="0"/>
                        </a:spcAft>
                        <a:defRPr sz="2100">
                          <a:solidFill>
                            <a:schemeClr val="tx1"/>
                          </a:solidFill>
                          <a:latin typeface="Arial" panose="020B0604020202020204" pitchFamily="34" charset="0"/>
                        </a:defRPr>
                      </a:lvl6pPr>
                      <a:lvl7pPr indent="1588" eaLnBrk="0" fontAlgn="base" hangingPunct="0">
                        <a:spcBef>
                          <a:spcPct val="20000"/>
                        </a:spcBef>
                        <a:spcAft>
                          <a:spcPct val="0"/>
                        </a:spcAft>
                        <a:defRPr sz="2100">
                          <a:solidFill>
                            <a:schemeClr val="tx1"/>
                          </a:solidFill>
                          <a:latin typeface="Arial" panose="020B0604020202020204" pitchFamily="34" charset="0"/>
                        </a:defRPr>
                      </a:lvl7pPr>
                      <a:lvl8pPr indent="1588" eaLnBrk="0" fontAlgn="base" hangingPunct="0">
                        <a:spcBef>
                          <a:spcPct val="20000"/>
                        </a:spcBef>
                        <a:spcAft>
                          <a:spcPct val="0"/>
                        </a:spcAft>
                        <a:defRPr sz="2100">
                          <a:solidFill>
                            <a:schemeClr val="tx1"/>
                          </a:solidFill>
                          <a:latin typeface="Arial" panose="020B0604020202020204" pitchFamily="34" charset="0"/>
                        </a:defRPr>
                      </a:lvl8pPr>
                      <a:lvl9pPr indent="1588" eaLnBrk="0" fontAlgn="base" hangingPunct="0">
                        <a:spcBef>
                          <a:spcPct val="20000"/>
                        </a:spcBef>
                        <a:spcAft>
                          <a:spcPct val="0"/>
                        </a:spcAft>
                        <a:defRPr sz="21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2000" b="1" i="1" u="none" strike="noStrike" cap="none" normalizeH="0" baseline="0" dirty="0">
                          <a:ln>
                            <a:noFill/>
                          </a:ln>
                          <a:solidFill>
                            <a:schemeClr val="tx1"/>
                          </a:solidFill>
                          <a:effectLst/>
                          <a:latin typeface="Calibri" panose="020F0502020204030204" pitchFamily="34" charset="0"/>
                          <a:ea typeface="ヒラギノ角ゴ Pro W3"/>
                          <a:cs typeface="Calibri" panose="020F0502020204030204" pitchFamily="34" charset="0"/>
                        </a:rPr>
                        <a:t>Normal BP</a:t>
                      </a:r>
                    </a:p>
                  </a:txBody>
                  <a:tcPr marL="57833" marR="5783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83523">
                <a:tc>
                  <a:txBody>
                    <a:bodyPr/>
                    <a:lstStyle>
                      <a:lvl1pPr>
                        <a:spcBef>
                          <a:spcPct val="20000"/>
                        </a:spcBef>
                        <a:defRPr sz="3300">
                          <a:solidFill>
                            <a:schemeClr val="tx1"/>
                          </a:solidFill>
                          <a:latin typeface="Arial" panose="020B0604020202020204" pitchFamily="34" charset="0"/>
                        </a:defRPr>
                      </a:lvl1pPr>
                      <a:lvl2pPr marL="457200">
                        <a:spcBef>
                          <a:spcPct val="20000"/>
                        </a:spcBef>
                        <a:defRPr sz="2800">
                          <a:solidFill>
                            <a:schemeClr val="tx1"/>
                          </a:solidFill>
                          <a:latin typeface="Arial" panose="020B0604020202020204" pitchFamily="34" charset="0"/>
                        </a:defRPr>
                      </a:lvl2pPr>
                      <a:lvl3pPr marL="914400">
                        <a:spcBef>
                          <a:spcPct val="20000"/>
                        </a:spcBef>
                        <a:defRPr sz="2300">
                          <a:solidFill>
                            <a:schemeClr val="tx1"/>
                          </a:solidFill>
                          <a:latin typeface="Arial" panose="020B0604020202020204" pitchFamily="34" charset="0"/>
                        </a:defRPr>
                      </a:lvl3pPr>
                      <a:lvl4pPr marL="1371600">
                        <a:spcBef>
                          <a:spcPct val="20000"/>
                        </a:spcBef>
                        <a:defRPr sz="2100">
                          <a:solidFill>
                            <a:schemeClr val="tx1"/>
                          </a:solidFill>
                          <a:latin typeface="Arial" panose="020B0604020202020204" pitchFamily="34" charset="0"/>
                        </a:defRPr>
                      </a:lvl4pPr>
                      <a:lvl5pPr marL="1828800">
                        <a:spcBef>
                          <a:spcPct val="20000"/>
                        </a:spcBef>
                        <a:defRPr sz="2100">
                          <a:solidFill>
                            <a:schemeClr val="tx1"/>
                          </a:solidFill>
                          <a:latin typeface="Arial" panose="020B0604020202020204" pitchFamily="34" charset="0"/>
                        </a:defRPr>
                      </a:lvl5pPr>
                      <a:lvl6pPr indent="1588" eaLnBrk="0" fontAlgn="base" hangingPunct="0">
                        <a:spcBef>
                          <a:spcPct val="20000"/>
                        </a:spcBef>
                        <a:spcAft>
                          <a:spcPct val="0"/>
                        </a:spcAft>
                        <a:defRPr sz="2100">
                          <a:solidFill>
                            <a:schemeClr val="tx1"/>
                          </a:solidFill>
                          <a:latin typeface="Arial" panose="020B0604020202020204" pitchFamily="34" charset="0"/>
                        </a:defRPr>
                      </a:lvl6pPr>
                      <a:lvl7pPr indent="1588" eaLnBrk="0" fontAlgn="base" hangingPunct="0">
                        <a:spcBef>
                          <a:spcPct val="20000"/>
                        </a:spcBef>
                        <a:spcAft>
                          <a:spcPct val="0"/>
                        </a:spcAft>
                        <a:defRPr sz="2100">
                          <a:solidFill>
                            <a:schemeClr val="tx1"/>
                          </a:solidFill>
                          <a:latin typeface="Arial" panose="020B0604020202020204" pitchFamily="34" charset="0"/>
                        </a:defRPr>
                      </a:lvl7pPr>
                      <a:lvl8pPr indent="1588" eaLnBrk="0" fontAlgn="base" hangingPunct="0">
                        <a:spcBef>
                          <a:spcPct val="20000"/>
                        </a:spcBef>
                        <a:spcAft>
                          <a:spcPct val="0"/>
                        </a:spcAft>
                        <a:defRPr sz="2100">
                          <a:solidFill>
                            <a:schemeClr val="tx1"/>
                          </a:solidFill>
                          <a:latin typeface="Arial" panose="020B0604020202020204" pitchFamily="34" charset="0"/>
                        </a:defRPr>
                      </a:lvl8pPr>
                      <a:lvl9pPr indent="1588" eaLnBrk="0" fontAlgn="base" hangingPunct="0">
                        <a:spcBef>
                          <a:spcPct val="20000"/>
                        </a:spcBef>
                        <a:spcAft>
                          <a:spcPct val="0"/>
                        </a:spcAft>
                        <a:defRPr sz="21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2000" b="1" i="1" u="none" strike="noStrike" cap="none" normalizeH="0" baseline="0" dirty="0">
                          <a:ln>
                            <a:noFill/>
                          </a:ln>
                          <a:solidFill>
                            <a:schemeClr val="tx1"/>
                          </a:solidFill>
                          <a:effectLst/>
                          <a:latin typeface="Calibri" panose="020F0502020204030204" pitchFamily="34" charset="0"/>
                          <a:ea typeface="ヒラギノ角ゴ Pro W3"/>
                          <a:cs typeface="Calibri" panose="020F0502020204030204" pitchFamily="34" charset="0"/>
                        </a:rPr>
                        <a:t>Elevated BP</a:t>
                      </a:r>
                    </a:p>
                  </a:txBody>
                  <a:tcPr marL="57833" marR="5783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9933"/>
                    </a:solidFill>
                  </a:tcPr>
                </a:tc>
                <a:extLst>
                  <a:ext uri="{0D108BD9-81ED-4DB2-BD59-A6C34878D82A}">
                    <a16:rowId xmlns:a16="http://schemas.microsoft.com/office/drawing/2014/main" val="10002"/>
                  </a:ext>
                </a:extLst>
              </a:tr>
              <a:tr h="783523">
                <a:tc>
                  <a:txBody>
                    <a:bodyPr/>
                    <a:lstStyle>
                      <a:lvl1pPr>
                        <a:spcBef>
                          <a:spcPct val="20000"/>
                        </a:spcBef>
                        <a:defRPr sz="3300">
                          <a:solidFill>
                            <a:schemeClr val="tx1"/>
                          </a:solidFill>
                          <a:latin typeface="Arial" panose="020B0604020202020204" pitchFamily="34" charset="0"/>
                        </a:defRPr>
                      </a:lvl1pPr>
                      <a:lvl2pPr marL="457200">
                        <a:spcBef>
                          <a:spcPct val="20000"/>
                        </a:spcBef>
                        <a:defRPr sz="2800">
                          <a:solidFill>
                            <a:schemeClr val="tx1"/>
                          </a:solidFill>
                          <a:latin typeface="Arial" panose="020B0604020202020204" pitchFamily="34" charset="0"/>
                        </a:defRPr>
                      </a:lvl2pPr>
                      <a:lvl3pPr marL="914400">
                        <a:spcBef>
                          <a:spcPct val="20000"/>
                        </a:spcBef>
                        <a:defRPr sz="2300">
                          <a:solidFill>
                            <a:schemeClr val="tx1"/>
                          </a:solidFill>
                          <a:latin typeface="Arial" panose="020B0604020202020204" pitchFamily="34" charset="0"/>
                        </a:defRPr>
                      </a:lvl3pPr>
                      <a:lvl4pPr marL="1371600">
                        <a:spcBef>
                          <a:spcPct val="20000"/>
                        </a:spcBef>
                        <a:defRPr sz="2100">
                          <a:solidFill>
                            <a:schemeClr val="tx1"/>
                          </a:solidFill>
                          <a:latin typeface="Arial" panose="020B0604020202020204" pitchFamily="34" charset="0"/>
                        </a:defRPr>
                      </a:lvl4pPr>
                      <a:lvl5pPr marL="1828800">
                        <a:spcBef>
                          <a:spcPct val="20000"/>
                        </a:spcBef>
                        <a:defRPr sz="2100">
                          <a:solidFill>
                            <a:schemeClr val="tx1"/>
                          </a:solidFill>
                          <a:latin typeface="Arial" panose="020B0604020202020204" pitchFamily="34" charset="0"/>
                        </a:defRPr>
                      </a:lvl5pPr>
                      <a:lvl6pPr indent="1588" eaLnBrk="0" fontAlgn="base" hangingPunct="0">
                        <a:spcBef>
                          <a:spcPct val="20000"/>
                        </a:spcBef>
                        <a:spcAft>
                          <a:spcPct val="0"/>
                        </a:spcAft>
                        <a:defRPr sz="2100">
                          <a:solidFill>
                            <a:schemeClr val="tx1"/>
                          </a:solidFill>
                          <a:latin typeface="Arial" panose="020B0604020202020204" pitchFamily="34" charset="0"/>
                        </a:defRPr>
                      </a:lvl6pPr>
                      <a:lvl7pPr indent="1588" eaLnBrk="0" fontAlgn="base" hangingPunct="0">
                        <a:spcBef>
                          <a:spcPct val="20000"/>
                        </a:spcBef>
                        <a:spcAft>
                          <a:spcPct val="0"/>
                        </a:spcAft>
                        <a:defRPr sz="2100">
                          <a:solidFill>
                            <a:schemeClr val="tx1"/>
                          </a:solidFill>
                          <a:latin typeface="Arial" panose="020B0604020202020204" pitchFamily="34" charset="0"/>
                        </a:defRPr>
                      </a:lvl7pPr>
                      <a:lvl8pPr indent="1588" eaLnBrk="0" fontAlgn="base" hangingPunct="0">
                        <a:spcBef>
                          <a:spcPct val="20000"/>
                        </a:spcBef>
                        <a:spcAft>
                          <a:spcPct val="0"/>
                        </a:spcAft>
                        <a:defRPr sz="2100">
                          <a:solidFill>
                            <a:schemeClr val="tx1"/>
                          </a:solidFill>
                          <a:latin typeface="Arial" panose="020B0604020202020204" pitchFamily="34" charset="0"/>
                        </a:defRPr>
                      </a:lvl8pPr>
                      <a:lvl9pPr indent="1588" eaLnBrk="0" fontAlgn="base" hangingPunct="0">
                        <a:spcBef>
                          <a:spcPct val="20000"/>
                        </a:spcBef>
                        <a:spcAft>
                          <a:spcPct val="0"/>
                        </a:spcAft>
                        <a:defRPr sz="21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2000" b="1" i="1" u="none" strike="noStrike" cap="none" normalizeH="0" baseline="0" dirty="0">
                          <a:ln>
                            <a:noFill/>
                          </a:ln>
                          <a:solidFill>
                            <a:srgbClr val="000000"/>
                          </a:solidFill>
                          <a:effectLst/>
                          <a:latin typeface="Calibri" panose="020F0502020204030204" pitchFamily="34" charset="0"/>
                          <a:ea typeface="ヒラギノ角ゴ Pro W3"/>
                          <a:cs typeface="Calibri" panose="020F0502020204030204" pitchFamily="34" charset="0"/>
                        </a:rPr>
                        <a:t>   Stage 1 hypertension</a:t>
                      </a:r>
                    </a:p>
                  </a:txBody>
                  <a:tcPr marL="57833" marR="5783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3"/>
                  </a:ext>
                </a:extLst>
              </a:tr>
              <a:tr h="783523">
                <a:tc>
                  <a:txBody>
                    <a:bodyPr/>
                    <a:lstStyle>
                      <a:lvl1pPr>
                        <a:spcBef>
                          <a:spcPct val="20000"/>
                        </a:spcBef>
                        <a:defRPr sz="3300">
                          <a:solidFill>
                            <a:schemeClr val="tx1"/>
                          </a:solidFill>
                          <a:latin typeface="Arial" panose="020B0604020202020204" pitchFamily="34" charset="0"/>
                        </a:defRPr>
                      </a:lvl1pPr>
                      <a:lvl2pPr marL="457200">
                        <a:spcBef>
                          <a:spcPct val="20000"/>
                        </a:spcBef>
                        <a:defRPr sz="2800">
                          <a:solidFill>
                            <a:schemeClr val="tx1"/>
                          </a:solidFill>
                          <a:latin typeface="Arial" panose="020B0604020202020204" pitchFamily="34" charset="0"/>
                        </a:defRPr>
                      </a:lvl2pPr>
                      <a:lvl3pPr marL="914400">
                        <a:spcBef>
                          <a:spcPct val="20000"/>
                        </a:spcBef>
                        <a:defRPr sz="2300">
                          <a:solidFill>
                            <a:schemeClr val="tx1"/>
                          </a:solidFill>
                          <a:latin typeface="Arial" panose="020B0604020202020204" pitchFamily="34" charset="0"/>
                        </a:defRPr>
                      </a:lvl3pPr>
                      <a:lvl4pPr marL="1371600">
                        <a:spcBef>
                          <a:spcPct val="20000"/>
                        </a:spcBef>
                        <a:defRPr sz="2100">
                          <a:solidFill>
                            <a:schemeClr val="tx1"/>
                          </a:solidFill>
                          <a:latin typeface="Arial" panose="020B0604020202020204" pitchFamily="34" charset="0"/>
                        </a:defRPr>
                      </a:lvl4pPr>
                      <a:lvl5pPr marL="1828800">
                        <a:spcBef>
                          <a:spcPct val="20000"/>
                        </a:spcBef>
                        <a:defRPr sz="2100">
                          <a:solidFill>
                            <a:schemeClr val="tx1"/>
                          </a:solidFill>
                          <a:latin typeface="Arial" panose="020B0604020202020204" pitchFamily="34" charset="0"/>
                        </a:defRPr>
                      </a:lvl5pPr>
                      <a:lvl6pPr indent="1588" eaLnBrk="0" fontAlgn="base" hangingPunct="0">
                        <a:spcBef>
                          <a:spcPct val="20000"/>
                        </a:spcBef>
                        <a:spcAft>
                          <a:spcPct val="0"/>
                        </a:spcAft>
                        <a:defRPr sz="2100">
                          <a:solidFill>
                            <a:schemeClr val="tx1"/>
                          </a:solidFill>
                          <a:latin typeface="Arial" panose="020B0604020202020204" pitchFamily="34" charset="0"/>
                        </a:defRPr>
                      </a:lvl6pPr>
                      <a:lvl7pPr indent="1588" eaLnBrk="0" fontAlgn="base" hangingPunct="0">
                        <a:spcBef>
                          <a:spcPct val="20000"/>
                        </a:spcBef>
                        <a:spcAft>
                          <a:spcPct val="0"/>
                        </a:spcAft>
                        <a:defRPr sz="2100">
                          <a:solidFill>
                            <a:schemeClr val="tx1"/>
                          </a:solidFill>
                          <a:latin typeface="Arial" panose="020B0604020202020204" pitchFamily="34" charset="0"/>
                        </a:defRPr>
                      </a:lvl7pPr>
                      <a:lvl8pPr indent="1588" eaLnBrk="0" fontAlgn="base" hangingPunct="0">
                        <a:spcBef>
                          <a:spcPct val="20000"/>
                        </a:spcBef>
                        <a:spcAft>
                          <a:spcPct val="0"/>
                        </a:spcAft>
                        <a:defRPr sz="2100">
                          <a:solidFill>
                            <a:schemeClr val="tx1"/>
                          </a:solidFill>
                          <a:latin typeface="Arial" panose="020B0604020202020204" pitchFamily="34" charset="0"/>
                        </a:defRPr>
                      </a:lvl8pPr>
                      <a:lvl9pPr indent="1588" eaLnBrk="0" fontAlgn="base" hangingPunct="0">
                        <a:spcBef>
                          <a:spcPct val="20000"/>
                        </a:spcBef>
                        <a:spcAft>
                          <a:spcPct val="0"/>
                        </a:spcAft>
                        <a:defRPr sz="21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2000" b="1" i="1" u="none" strike="noStrike" cap="none" normalizeH="0" baseline="0" dirty="0">
                          <a:ln>
                            <a:noFill/>
                          </a:ln>
                          <a:solidFill>
                            <a:srgbClr val="000000"/>
                          </a:solidFill>
                          <a:effectLst/>
                          <a:latin typeface="Calibri" panose="020F0502020204030204" pitchFamily="34" charset="0"/>
                          <a:ea typeface="ヒラギノ角ゴ Pro W3"/>
                          <a:cs typeface="Calibri" panose="020F0502020204030204" pitchFamily="34" charset="0"/>
                        </a:rPr>
                        <a:t>   Stage 2 hypertension</a:t>
                      </a:r>
                    </a:p>
                  </a:txBody>
                  <a:tcPr marL="57833" marR="5783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4"/>
                  </a:ext>
                </a:extLst>
              </a:tr>
              <a:tr h="783523">
                <a:tc>
                  <a:txBody>
                    <a:bodyPr/>
                    <a:lstStyle>
                      <a:lvl1pPr>
                        <a:spcBef>
                          <a:spcPct val="20000"/>
                        </a:spcBef>
                        <a:defRPr sz="3300">
                          <a:solidFill>
                            <a:schemeClr val="tx1"/>
                          </a:solidFill>
                          <a:latin typeface="Arial" panose="020B0604020202020204" pitchFamily="34" charset="0"/>
                        </a:defRPr>
                      </a:lvl1pPr>
                      <a:lvl2pPr marL="457200">
                        <a:spcBef>
                          <a:spcPct val="20000"/>
                        </a:spcBef>
                        <a:defRPr sz="2800">
                          <a:solidFill>
                            <a:schemeClr val="tx1"/>
                          </a:solidFill>
                          <a:latin typeface="Arial" panose="020B0604020202020204" pitchFamily="34" charset="0"/>
                        </a:defRPr>
                      </a:lvl2pPr>
                      <a:lvl3pPr marL="914400">
                        <a:spcBef>
                          <a:spcPct val="20000"/>
                        </a:spcBef>
                        <a:defRPr sz="2300">
                          <a:solidFill>
                            <a:schemeClr val="tx1"/>
                          </a:solidFill>
                          <a:latin typeface="Arial" panose="020B0604020202020204" pitchFamily="34" charset="0"/>
                        </a:defRPr>
                      </a:lvl3pPr>
                      <a:lvl4pPr marL="1371600">
                        <a:spcBef>
                          <a:spcPct val="20000"/>
                        </a:spcBef>
                        <a:defRPr sz="2100">
                          <a:solidFill>
                            <a:schemeClr val="tx1"/>
                          </a:solidFill>
                          <a:latin typeface="Arial" panose="020B0604020202020204" pitchFamily="34" charset="0"/>
                        </a:defRPr>
                      </a:lvl4pPr>
                      <a:lvl5pPr marL="1828800">
                        <a:spcBef>
                          <a:spcPct val="20000"/>
                        </a:spcBef>
                        <a:defRPr sz="2100">
                          <a:solidFill>
                            <a:schemeClr val="tx1"/>
                          </a:solidFill>
                          <a:latin typeface="Arial" panose="020B0604020202020204" pitchFamily="34" charset="0"/>
                        </a:defRPr>
                      </a:lvl5pPr>
                      <a:lvl6pPr indent="1588" eaLnBrk="0" fontAlgn="base" hangingPunct="0">
                        <a:spcBef>
                          <a:spcPct val="20000"/>
                        </a:spcBef>
                        <a:spcAft>
                          <a:spcPct val="0"/>
                        </a:spcAft>
                        <a:defRPr sz="2100">
                          <a:solidFill>
                            <a:schemeClr val="tx1"/>
                          </a:solidFill>
                          <a:latin typeface="Arial" panose="020B0604020202020204" pitchFamily="34" charset="0"/>
                        </a:defRPr>
                      </a:lvl6pPr>
                      <a:lvl7pPr indent="1588" eaLnBrk="0" fontAlgn="base" hangingPunct="0">
                        <a:spcBef>
                          <a:spcPct val="20000"/>
                        </a:spcBef>
                        <a:spcAft>
                          <a:spcPct val="0"/>
                        </a:spcAft>
                        <a:defRPr sz="2100">
                          <a:solidFill>
                            <a:schemeClr val="tx1"/>
                          </a:solidFill>
                          <a:latin typeface="Arial" panose="020B0604020202020204" pitchFamily="34" charset="0"/>
                        </a:defRPr>
                      </a:lvl7pPr>
                      <a:lvl8pPr indent="1588" eaLnBrk="0" fontAlgn="base" hangingPunct="0">
                        <a:spcBef>
                          <a:spcPct val="20000"/>
                        </a:spcBef>
                        <a:spcAft>
                          <a:spcPct val="0"/>
                        </a:spcAft>
                        <a:defRPr sz="2100">
                          <a:solidFill>
                            <a:schemeClr val="tx1"/>
                          </a:solidFill>
                          <a:latin typeface="Arial" panose="020B0604020202020204" pitchFamily="34" charset="0"/>
                        </a:defRPr>
                      </a:lvl8pPr>
                      <a:lvl9pPr indent="1588" eaLnBrk="0" fontAlgn="base" hangingPunct="0">
                        <a:spcBef>
                          <a:spcPct val="20000"/>
                        </a:spcBef>
                        <a:spcAft>
                          <a:spcPct val="0"/>
                        </a:spcAft>
                        <a:defRPr sz="21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2000" b="1" i="1" u="none" strike="noStrike" cap="none" normalizeH="0" baseline="0" dirty="0">
                          <a:ln>
                            <a:noFill/>
                          </a:ln>
                          <a:solidFill>
                            <a:srgbClr val="000000"/>
                          </a:solidFill>
                          <a:effectLst/>
                          <a:latin typeface="Calibri" panose="020F0502020204030204" pitchFamily="34" charset="0"/>
                          <a:ea typeface="ヒラギノ角ゴ Pro W3"/>
                          <a:cs typeface="Calibri" panose="020F0502020204030204" pitchFamily="34" charset="0"/>
                        </a:rPr>
                        <a:t>   Stage 2 hypertension</a:t>
                      </a:r>
                    </a:p>
                  </a:txBody>
                  <a:tcPr marL="57833" marR="5783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5"/>
                  </a:ext>
                </a:extLst>
              </a:tr>
            </a:tbl>
          </a:graphicData>
        </a:graphic>
      </p:graphicFrame>
      <p:sp>
        <p:nvSpPr>
          <p:cNvPr id="6" name="Right Brace 7"/>
          <p:cNvSpPr>
            <a:spLocks/>
          </p:cNvSpPr>
          <p:nvPr/>
        </p:nvSpPr>
        <p:spPr bwMode="auto">
          <a:xfrm>
            <a:off x="10336346" y="2321153"/>
            <a:ext cx="168275" cy="1535113"/>
          </a:xfrm>
          <a:prstGeom prst="rightBrace">
            <a:avLst>
              <a:gd name="adj1" fmla="val 8287"/>
              <a:gd name="adj2" fmla="val 50000"/>
            </a:avLst>
          </a:prstGeom>
          <a:noFill/>
          <a:ln w="381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109484" tIns="54756" rIns="109484" bIns="54756"/>
          <a:lstStyle>
            <a:lvl1pPr>
              <a:spcBef>
                <a:spcPct val="20000"/>
              </a:spcBef>
              <a:buChar char="•"/>
              <a:defRPr sz="2800" b="1">
                <a:solidFill>
                  <a:schemeClr val="bg1"/>
                </a:solidFill>
                <a:latin typeface="Arial" pitchFamily="34" charset="0"/>
              </a:defRPr>
            </a:lvl1pPr>
            <a:lvl2pPr marL="742950" indent="-285750">
              <a:spcBef>
                <a:spcPct val="20000"/>
              </a:spcBef>
              <a:buChar char="–"/>
              <a:defRPr sz="2400" b="1">
                <a:solidFill>
                  <a:schemeClr val="bg1"/>
                </a:solidFill>
                <a:latin typeface="Arial" pitchFamily="34" charset="0"/>
              </a:defRPr>
            </a:lvl2pPr>
            <a:lvl3pPr marL="1143000" indent="-228600">
              <a:spcBef>
                <a:spcPct val="20000"/>
              </a:spcBef>
              <a:buChar char="•"/>
              <a:defRPr sz="2000" b="1">
                <a:solidFill>
                  <a:schemeClr val="bg1"/>
                </a:solidFill>
                <a:latin typeface="Arial" pitchFamily="34" charset="0"/>
              </a:defRPr>
            </a:lvl3pPr>
            <a:lvl4pPr marL="1600200" indent="-228600">
              <a:spcBef>
                <a:spcPct val="20000"/>
              </a:spcBef>
              <a:buChar char="–"/>
              <a:defRPr b="1">
                <a:solidFill>
                  <a:schemeClr val="bg1"/>
                </a:solidFill>
                <a:latin typeface="Arial" pitchFamily="34" charset="0"/>
              </a:defRPr>
            </a:lvl4pPr>
            <a:lvl5pPr marL="2057400" indent="-228600">
              <a:spcBef>
                <a:spcPct val="20000"/>
              </a:spcBef>
              <a:buChar char="»"/>
              <a:defRPr b="1">
                <a:solidFill>
                  <a:schemeClr val="bg1"/>
                </a:solidFill>
                <a:latin typeface="Arial" pitchFamily="34" charset="0"/>
              </a:defRPr>
            </a:lvl5pPr>
            <a:lvl6pPr marL="2514600" indent="-228600" eaLnBrk="0" fontAlgn="base" hangingPunct="0">
              <a:spcBef>
                <a:spcPct val="20000"/>
              </a:spcBef>
              <a:spcAft>
                <a:spcPct val="0"/>
              </a:spcAft>
              <a:buChar char="»"/>
              <a:defRPr b="1">
                <a:solidFill>
                  <a:schemeClr val="bg1"/>
                </a:solidFill>
                <a:latin typeface="Arial" pitchFamily="34" charset="0"/>
              </a:defRPr>
            </a:lvl6pPr>
            <a:lvl7pPr marL="2971800" indent="-228600" eaLnBrk="0" fontAlgn="base" hangingPunct="0">
              <a:spcBef>
                <a:spcPct val="20000"/>
              </a:spcBef>
              <a:spcAft>
                <a:spcPct val="0"/>
              </a:spcAft>
              <a:buChar char="»"/>
              <a:defRPr b="1">
                <a:solidFill>
                  <a:schemeClr val="bg1"/>
                </a:solidFill>
                <a:latin typeface="Arial" pitchFamily="34" charset="0"/>
              </a:defRPr>
            </a:lvl7pPr>
            <a:lvl8pPr marL="3429000" indent="-228600" eaLnBrk="0" fontAlgn="base" hangingPunct="0">
              <a:spcBef>
                <a:spcPct val="20000"/>
              </a:spcBef>
              <a:spcAft>
                <a:spcPct val="0"/>
              </a:spcAft>
              <a:buChar char="»"/>
              <a:defRPr b="1">
                <a:solidFill>
                  <a:schemeClr val="bg1"/>
                </a:solidFill>
                <a:latin typeface="Arial" pitchFamily="34" charset="0"/>
              </a:defRPr>
            </a:lvl8pPr>
            <a:lvl9pPr marL="3886200" indent="-228600" eaLnBrk="0" fontAlgn="base" hangingPunct="0">
              <a:spcBef>
                <a:spcPct val="20000"/>
              </a:spcBef>
              <a:spcAft>
                <a:spcPct val="0"/>
              </a:spcAft>
              <a:buChar char="»"/>
              <a:defRPr b="1">
                <a:solidFill>
                  <a:schemeClr val="bg1"/>
                </a:solidFill>
                <a:latin typeface="Arial" pitchFamily="34" charset="0"/>
              </a:defRPr>
            </a:lvl9pPr>
          </a:lstStyle>
          <a:p>
            <a:pPr defTabSz="1095139" eaLnBrk="1" hangingPunct="1">
              <a:spcBef>
                <a:spcPct val="0"/>
              </a:spcBef>
              <a:buFontTx/>
              <a:buNone/>
              <a:defRPr/>
            </a:pPr>
            <a:endParaRPr lang="en-US" altLang="en-US" sz="1700" i="1">
              <a:solidFill>
                <a:srgbClr val="000000"/>
              </a:solidFill>
              <a:ea typeface="+mn-ea"/>
            </a:endParaRPr>
          </a:p>
        </p:txBody>
      </p:sp>
      <p:sp>
        <p:nvSpPr>
          <p:cNvPr id="7" name="TextBox 12"/>
          <p:cNvSpPr txBox="1">
            <a:spLocks noChangeArrowheads="1"/>
          </p:cNvSpPr>
          <p:nvPr/>
        </p:nvSpPr>
        <p:spPr bwMode="auto">
          <a:xfrm>
            <a:off x="10504621" y="2594998"/>
            <a:ext cx="1357312"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9484" tIns="54756" rIns="109484" bIns="54756">
            <a:spAutoFit/>
          </a:bodyPr>
          <a:lstStyle>
            <a:lvl1pPr defTabSz="1093788">
              <a:spcBef>
                <a:spcPct val="20000"/>
              </a:spcBef>
              <a:buChar char="•"/>
              <a:defRPr sz="3400" b="1">
                <a:solidFill>
                  <a:schemeClr val="bg1"/>
                </a:solidFill>
                <a:latin typeface="Arial" panose="020B0604020202020204" pitchFamily="34" charset="0"/>
              </a:defRPr>
            </a:lvl1pPr>
            <a:lvl2pPr marL="742950" indent="-285750" defTabSz="1093788">
              <a:spcBef>
                <a:spcPct val="20000"/>
              </a:spcBef>
              <a:buChar char="–"/>
              <a:defRPr sz="2900" b="1">
                <a:solidFill>
                  <a:schemeClr val="bg1"/>
                </a:solidFill>
                <a:latin typeface="Arial" panose="020B0604020202020204" pitchFamily="34" charset="0"/>
              </a:defRPr>
            </a:lvl2pPr>
            <a:lvl3pPr marL="1143000" indent="-228600" defTabSz="1093788">
              <a:spcBef>
                <a:spcPct val="20000"/>
              </a:spcBef>
              <a:buChar char="•"/>
              <a:defRPr sz="2400" b="1">
                <a:solidFill>
                  <a:schemeClr val="bg1"/>
                </a:solidFill>
                <a:latin typeface="Arial" panose="020B0604020202020204" pitchFamily="34" charset="0"/>
              </a:defRPr>
            </a:lvl3pPr>
            <a:lvl4pPr marL="1600200" indent="-228600" defTabSz="1093788">
              <a:spcBef>
                <a:spcPct val="20000"/>
              </a:spcBef>
              <a:buChar char="–"/>
              <a:defRPr b="1">
                <a:solidFill>
                  <a:schemeClr val="bg1"/>
                </a:solidFill>
                <a:latin typeface="Arial" panose="020B0604020202020204" pitchFamily="34" charset="0"/>
              </a:defRPr>
            </a:lvl4pPr>
            <a:lvl5pPr marL="2057400" indent="-228600" defTabSz="1093788">
              <a:spcBef>
                <a:spcPct val="20000"/>
              </a:spcBef>
              <a:buChar char="»"/>
              <a:defRPr b="1">
                <a:solidFill>
                  <a:schemeClr val="bg1"/>
                </a:solidFill>
                <a:latin typeface="Arial" panose="020B0604020202020204" pitchFamily="34" charset="0"/>
              </a:defRPr>
            </a:lvl5pPr>
            <a:lvl6pPr marL="2514600" indent="-228600" defTabSz="1093788" eaLnBrk="0" fontAlgn="base" hangingPunct="0">
              <a:spcBef>
                <a:spcPct val="20000"/>
              </a:spcBef>
              <a:spcAft>
                <a:spcPct val="0"/>
              </a:spcAft>
              <a:buChar char="»"/>
              <a:defRPr b="1">
                <a:solidFill>
                  <a:schemeClr val="bg1"/>
                </a:solidFill>
                <a:latin typeface="Arial" panose="020B0604020202020204" pitchFamily="34" charset="0"/>
              </a:defRPr>
            </a:lvl6pPr>
            <a:lvl7pPr marL="2971800" indent="-228600" defTabSz="1093788" eaLnBrk="0" fontAlgn="base" hangingPunct="0">
              <a:spcBef>
                <a:spcPct val="20000"/>
              </a:spcBef>
              <a:spcAft>
                <a:spcPct val="0"/>
              </a:spcAft>
              <a:buChar char="»"/>
              <a:defRPr b="1">
                <a:solidFill>
                  <a:schemeClr val="bg1"/>
                </a:solidFill>
                <a:latin typeface="Arial" panose="020B0604020202020204" pitchFamily="34" charset="0"/>
              </a:defRPr>
            </a:lvl7pPr>
            <a:lvl8pPr marL="3429000" indent="-228600" defTabSz="1093788" eaLnBrk="0" fontAlgn="base" hangingPunct="0">
              <a:spcBef>
                <a:spcPct val="20000"/>
              </a:spcBef>
              <a:spcAft>
                <a:spcPct val="0"/>
              </a:spcAft>
              <a:buChar char="»"/>
              <a:defRPr b="1">
                <a:solidFill>
                  <a:schemeClr val="bg1"/>
                </a:solidFill>
                <a:latin typeface="Arial" panose="020B0604020202020204" pitchFamily="34" charset="0"/>
              </a:defRPr>
            </a:lvl8pPr>
            <a:lvl9pPr marL="3886200" indent="-228600" defTabSz="1093788" eaLnBrk="0" fontAlgn="base" hangingPunct="0">
              <a:spcBef>
                <a:spcPct val="20000"/>
              </a:spcBef>
              <a:spcAft>
                <a:spcPct val="0"/>
              </a:spcAft>
              <a:buChar char="»"/>
              <a:defRPr b="1">
                <a:solidFill>
                  <a:schemeClr val="bg1"/>
                </a:solidFill>
                <a:latin typeface="Arial" panose="020B0604020202020204" pitchFamily="34" charset="0"/>
              </a:defRPr>
            </a:lvl9pPr>
          </a:lstStyle>
          <a:p>
            <a:pPr>
              <a:spcBef>
                <a:spcPct val="0"/>
              </a:spcBef>
              <a:buFontTx/>
              <a:buNone/>
            </a:pPr>
            <a:r>
              <a:rPr lang="en-US" altLang="en-US" sz="1900" i="1" dirty="0">
                <a:solidFill>
                  <a:srgbClr val="FFFFFF"/>
                </a:solidFill>
                <a:latin typeface="Calibri" panose="020F0502020204030204" pitchFamily="34" charset="0"/>
                <a:cs typeface="Calibri" panose="020F0502020204030204" pitchFamily="34" charset="0"/>
              </a:rPr>
              <a:t>Major area</a:t>
            </a:r>
          </a:p>
          <a:p>
            <a:pPr>
              <a:spcBef>
                <a:spcPct val="0"/>
              </a:spcBef>
              <a:buFontTx/>
              <a:buNone/>
            </a:pPr>
            <a:r>
              <a:rPr lang="en-US" altLang="en-US" sz="1900" i="1" dirty="0">
                <a:solidFill>
                  <a:srgbClr val="FFFFFF"/>
                </a:solidFill>
                <a:latin typeface="Calibri" panose="020F0502020204030204" pitchFamily="34" charset="0"/>
                <a:cs typeface="Calibri" panose="020F0502020204030204" pitchFamily="34" charset="0"/>
              </a:rPr>
              <a:t>       of</a:t>
            </a:r>
          </a:p>
          <a:p>
            <a:pPr>
              <a:spcBef>
                <a:spcPct val="0"/>
              </a:spcBef>
              <a:buFontTx/>
              <a:buNone/>
            </a:pPr>
            <a:r>
              <a:rPr lang="en-US" altLang="en-US" sz="1900" i="1" dirty="0">
                <a:solidFill>
                  <a:srgbClr val="FFFFFF"/>
                </a:solidFill>
                <a:latin typeface="Calibri" panose="020F0502020204030204" pitchFamily="34" charset="0"/>
                <a:cs typeface="Calibri" panose="020F0502020204030204" pitchFamily="34" charset="0"/>
              </a:rPr>
              <a:t>difference</a:t>
            </a:r>
          </a:p>
        </p:txBody>
      </p:sp>
      <p:sp>
        <p:nvSpPr>
          <p:cNvPr id="8" name="TextBox 9"/>
          <p:cNvSpPr txBox="1">
            <a:spLocks noChangeArrowheads="1"/>
          </p:cNvSpPr>
          <p:nvPr/>
        </p:nvSpPr>
        <p:spPr bwMode="auto">
          <a:xfrm>
            <a:off x="224086" y="5063098"/>
            <a:ext cx="9250363"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484" tIns="54756" rIns="109484" bIns="54756">
            <a:spAutoFit/>
          </a:bodyPr>
          <a:lstStyle>
            <a:lvl1pPr marL="255588" indent="-255588" defTabSz="1093788">
              <a:spcBef>
                <a:spcPct val="20000"/>
              </a:spcBef>
              <a:buChar char="•"/>
              <a:defRPr sz="3400" b="1">
                <a:solidFill>
                  <a:schemeClr val="bg1"/>
                </a:solidFill>
                <a:latin typeface="Arial" panose="020B0604020202020204" pitchFamily="34" charset="0"/>
              </a:defRPr>
            </a:lvl1pPr>
            <a:lvl2pPr marL="742950" indent="-285750" defTabSz="1093788">
              <a:spcBef>
                <a:spcPct val="20000"/>
              </a:spcBef>
              <a:buChar char="–"/>
              <a:defRPr sz="2900" b="1">
                <a:solidFill>
                  <a:schemeClr val="bg1"/>
                </a:solidFill>
                <a:latin typeface="Arial" panose="020B0604020202020204" pitchFamily="34" charset="0"/>
              </a:defRPr>
            </a:lvl2pPr>
            <a:lvl3pPr marL="1143000" indent="-228600" defTabSz="1093788">
              <a:spcBef>
                <a:spcPct val="20000"/>
              </a:spcBef>
              <a:buChar char="•"/>
              <a:defRPr sz="2400" b="1">
                <a:solidFill>
                  <a:schemeClr val="bg1"/>
                </a:solidFill>
                <a:latin typeface="Arial" panose="020B0604020202020204" pitchFamily="34" charset="0"/>
              </a:defRPr>
            </a:lvl3pPr>
            <a:lvl4pPr marL="1600200" indent="-228600" defTabSz="1093788">
              <a:spcBef>
                <a:spcPct val="20000"/>
              </a:spcBef>
              <a:buChar char="–"/>
              <a:defRPr b="1">
                <a:solidFill>
                  <a:schemeClr val="bg1"/>
                </a:solidFill>
                <a:latin typeface="Arial" panose="020B0604020202020204" pitchFamily="34" charset="0"/>
              </a:defRPr>
            </a:lvl4pPr>
            <a:lvl5pPr marL="2057400" indent="-228600" defTabSz="1093788">
              <a:spcBef>
                <a:spcPct val="20000"/>
              </a:spcBef>
              <a:buChar char="»"/>
              <a:defRPr b="1">
                <a:solidFill>
                  <a:schemeClr val="bg1"/>
                </a:solidFill>
                <a:latin typeface="Arial" panose="020B0604020202020204" pitchFamily="34" charset="0"/>
              </a:defRPr>
            </a:lvl5pPr>
            <a:lvl6pPr marL="2514600" indent="-228600" defTabSz="1093788" eaLnBrk="0" fontAlgn="base" hangingPunct="0">
              <a:spcBef>
                <a:spcPct val="20000"/>
              </a:spcBef>
              <a:spcAft>
                <a:spcPct val="0"/>
              </a:spcAft>
              <a:buChar char="»"/>
              <a:defRPr b="1">
                <a:solidFill>
                  <a:schemeClr val="bg1"/>
                </a:solidFill>
                <a:latin typeface="Arial" panose="020B0604020202020204" pitchFamily="34" charset="0"/>
              </a:defRPr>
            </a:lvl6pPr>
            <a:lvl7pPr marL="2971800" indent="-228600" defTabSz="1093788" eaLnBrk="0" fontAlgn="base" hangingPunct="0">
              <a:spcBef>
                <a:spcPct val="20000"/>
              </a:spcBef>
              <a:spcAft>
                <a:spcPct val="0"/>
              </a:spcAft>
              <a:buChar char="»"/>
              <a:defRPr b="1">
                <a:solidFill>
                  <a:schemeClr val="bg1"/>
                </a:solidFill>
                <a:latin typeface="Arial" panose="020B0604020202020204" pitchFamily="34" charset="0"/>
              </a:defRPr>
            </a:lvl7pPr>
            <a:lvl8pPr marL="3429000" indent="-228600" defTabSz="1093788" eaLnBrk="0" fontAlgn="base" hangingPunct="0">
              <a:spcBef>
                <a:spcPct val="20000"/>
              </a:spcBef>
              <a:spcAft>
                <a:spcPct val="0"/>
              </a:spcAft>
              <a:buChar char="»"/>
              <a:defRPr b="1">
                <a:solidFill>
                  <a:schemeClr val="bg1"/>
                </a:solidFill>
                <a:latin typeface="Arial" panose="020B0604020202020204" pitchFamily="34" charset="0"/>
              </a:defRPr>
            </a:lvl8pPr>
            <a:lvl9pPr marL="3886200" indent="-228600" defTabSz="1093788" eaLnBrk="0" fontAlgn="base" hangingPunct="0">
              <a:spcBef>
                <a:spcPct val="20000"/>
              </a:spcBef>
              <a:spcAft>
                <a:spcPct val="0"/>
              </a:spcAft>
              <a:buChar char="»"/>
              <a:defRPr b="1">
                <a:solidFill>
                  <a:schemeClr val="bg1"/>
                </a:solidFill>
                <a:latin typeface="Arial" panose="020B0604020202020204" pitchFamily="34" charset="0"/>
              </a:defRPr>
            </a:lvl9pPr>
          </a:lstStyle>
          <a:p>
            <a:pPr eaLnBrk="1" hangingPunct="1">
              <a:spcBef>
                <a:spcPct val="0"/>
              </a:spcBef>
            </a:pPr>
            <a:r>
              <a:rPr lang="en-US" altLang="en-US" sz="1700" dirty="0">
                <a:solidFill>
                  <a:srgbClr val="FFFFFF"/>
                </a:solidFill>
                <a:latin typeface="Calibri" panose="020F0502020204030204" pitchFamily="34" charset="0"/>
              </a:rPr>
              <a:t>Blood Pressure should be based on an average of ≥2 careful readings on ≥2 occasions</a:t>
            </a:r>
          </a:p>
          <a:p>
            <a:pPr eaLnBrk="1" hangingPunct="1">
              <a:spcBef>
                <a:spcPct val="0"/>
              </a:spcBef>
            </a:pPr>
            <a:r>
              <a:rPr lang="en-US" altLang="en-US" sz="1700" dirty="0">
                <a:solidFill>
                  <a:srgbClr val="FFFFFF"/>
                </a:solidFill>
                <a:latin typeface="Calibri" panose="020F0502020204030204" pitchFamily="34" charset="0"/>
              </a:rPr>
              <a:t>Adults with SBP or DBP in two categories should be designated to the higher BP category </a:t>
            </a:r>
          </a:p>
        </p:txBody>
      </p:sp>
      <p:sp>
        <p:nvSpPr>
          <p:cNvPr id="9" name="Rectangle 3"/>
          <p:cNvSpPr>
            <a:spLocks noChangeArrowheads="1"/>
          </p:cNvSpPr>
          <p:nvPr/>
        </p:nvSpPr>
        <p:spPr bwMode="auto">
          <a:xfrm>
            <a:off x="6902699" y="5615598"/>
            <a:ext cx="51435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476" tIns="54750" rIns="109476" bIns="54750">
            <a:spAutoFit/>
          </a:bodyPr>
          <a:lstStyle/>
          <a:p>
            <a:pPr algn="r" defTabSz="1095139" eaLnBrk="1" hangingPunct="1">
              <a:defRPr/>
            </a:pPr>
            <a:r>
              <a:rPr lang="en-US" sz="1300" dirty="0">
                <a:solidFill>
                  <a:srgbClr val="FFFFFF"/>
                </a:solidFill>
                <a:ea typeface="+mn-ea"/>
              </a:rPr>
              <a:t>Whelton PK, et al. </a:t>
            </a:r>
            <a:r>
              <a:rPr lang="en-US" sz="1300" i="1" dirty="0">
                <a:solidFill>
                  <a:srgbClr val="FFFFFF"/>
                </a:solidFill>
                <a:ea typeface="+mn-ea"/>
              </a:rPr>
              <a:t>J Am </a:t>
            </a:r>
            <a:r>
              <a:rPr lang="en-US" sz="1300" i="1" dirty="0" err="1">
                <a:solidFill>
                  <a:srgbClr val="FFFFFF"/>
                </a:solidFill>
                <a:ea typeface="+mn-ea"/>
              </a:rPr>
              <a:t>Coll</a:t>
            </a:r>
            <a:r>
              <a:rPr lang="en-US" sz="1300" i="1" dirty="0">
                <a:solidFill>
                  <a:srgbClr val="FFFFFF"/>
                </a:solidFill>
                <a:ea typeface="+mn-ea"/>
              </a:rPr>
              <a:t> Cardiol</a:t>
            </a:r>
            <a:r>
              <a:rPr lang="en-US" sz="1300" dirty="0">
                <a:solidFill>
                  <a:srgbClr val="FFFFFF"/>
                </a:solidFill>
                <a:ea typeface="+mn-ea"/>
              </a:rPr>
              <a:t>. 2018;71(19):e127-e248. </a:t>
            </a:r>
          </a:p>
          <a:p>
            <a:pPr algn="r" defTabSz="1095139" eaLnBrk="1" hangingPunct="1">
              <a:defRPr/>
            </a:pPr>
            <a:r>
              <a:rPr lang="en-US" sz="1300" dirty="0">
                <a:solidFill>
                  <a:srgbClr val="FFFFFF"/>
                </a:solidFill>
                <a:ea typeface="+mn-ea"/>
              </a:rPr>
              <a:t>Whelton PK, et al. </a:t>
            </a:r>
            <a:r>
              <a:rPr lang="en-US" sz="1300" i="1" dirty="0">
                <a:solidFill>
                  <a:srgbClr val="FFFFFF"/>
                </a:solidFill>
                <a:ea typeface="+mn-ea"/>
              </a:rPr>
              <a:t>Hypertension</a:t>
            </a:r>
            <a:r>
              <a:rPr lang="en-US" sz="1300" dirty="0">
                <a:solidFill>
                  <a:srgbClr val="FFFFFF"/>
                </a:solidFill>
                <a:ea typeface="+mn-ea"/>
              </a:rPr>
              <a:t>. 2018;71(6):e13-e115. </a:t>
            </a:r>
          </a:p>
        </p:txBody>
      </p:sp>
    </p:spTree>
    <p:extLst>
      <p:ext uri="{BB962C8B-B14F-4D97-AF65-F5344CB8AC3E}">
        <p14:creationId xmlns:p14="http://schemas.microsoft.com/office/powerpoint/2010/main" val="5042542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846072" y="31750"/>
            <a:ext cx="8562975" cy="833438"/>
          </a:xfrm>
          <a:prstGeom prst="rect">
            <a:avLst/>
          </a:prstGeom>
        </p:spPr>
        <p:txBody>
          <a:bodyPr/>
          <a:lstStyle>
            <a:lvl1pPr algn="l" defTabSz="914172" rtl="0" eaLnBrk="1" latinLnBrk="0" hangingPunct="1">
              <a:lnSpc>
                <a:spcPct val="100000"/>
              </a:lnSpc>
              <a:spcBef>
                <a:spcPct val="0"/>
              </a:spcBef>
              <a:buNone/>
              <a:defRPr lang="en-US" sz="3200" b="1" i="0" kern="1200" spc="67"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lgn="ctr">
              <a:defRPr/>
            </a:pPr>
            <a:r>
              <a:rPr lang="en-US" altLang="en-US" sz="4800" dirty="0" smtClean="0"/>
              <a:t>Primary Outcome</a:t>
            </a:r>
            <a:endParaRPr lang="en-US" altLang="en-US" sz="4800" dirty="0"/>
          </a:p>
        </p:txBody>
      </p:sp>
      <p:graphicFrame>
        <p:nvGraphicFramePr>
          <p:cNvPr id="3" name="Object 3"/>
          <p:cNvGraphicFramePr>
            <a:graphicFrameLocks noChangeAspect="1"/>
          </p:cNvGraphicFramePr>
          <p:nvPr>
            <p:extLst>
              <p:ext uri="{D42A27DB-BD31-4B8C-83A1-F6EECF244321}">
                <p14:modId xmlns:p14="http://schemas.microsoft.com/office/powerpoint/2010/main" val="1719351525"/>
              </p:ext>
            </p:extLst>
          </p:nvPr>
        </p:nvGraphicFramePr>
        <p:xfrm>
          <a:off x="2364074" y="1554958"/>
          <a:ext cx="6694488" cy="4254500"/>
        </p:xfrm>
        <a:graphic>
          <a:graphicData uri="http://schemas.openxmlformats.org/presentationml/2006/ole">
            <mc:AlternateContent xmlns:mc="http://schemas.openxmlformats.org/markup-compatibility/2006">
              <mc:Choice xmlns:v="urn:schemas-microsoft-com:vml" Requires="v">
                <p:oleObj spid="_x0000_s3113" name="Chart" r:id="rId3" imgW="6700085" imgH="4261473" progId="Excel.Chart.8">
                  <p:embed/>
                </p:oleObj>
              </mc:Choice>
              <mc:Fallback>
                <p:oleObj name="Chart" r:id="rId3" imgW="6700085" imgH="4261473" progId="Excel.Chart.8">
                  <p:embed/>
                  <p:pic>
                    <p:nvPicPr>
                      <p:cNvPr id="150531" name="Object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4074" y="1554958"/>
                        <a:ext cx="6694488"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TextBox 2"/>
          <p:cNvSpPr txBox="1">
            <a:spLocks noChangeArrowheads="1"/>
          </p:cNvSpPr>
          <p:nvPr/>
        </p:nvSpPr>
        <p:spPr bwMode="auto">
          <a:xfrm>
            <a:off x="3782821" y="721520"/>
            <a:ext cx="468947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en-US" altLang="en-US" sz="3600" b="1" dirty="0">
                <a:solidFill>
                  <a:srgbClr val="FFFF00"/>
                </a:solidFill>
                <a:latin typeface="Arial" panose="020B0604020202020204" pitchFamily="34" charset="0"/>
                <a:cs typeface="Arial" panose="020B0604020202020204" pitchFamily="34" charset="0"/>
              </a:rPr>
              <a:t>RR=0.82 (0.74-0.92)</a:t>
            </a:r>
          </a:p>
          <a:p>
            <a:pPr algn="ctr"/>
            <a:r>
              <a:rPr lang="en-US" altLang="en-US" sz="3600" b="1" dirty="0">
                <a:solidFill>
                  <a:srgbClr val="FFFF00"/>
                </a:solidFill>
                <a:latin typeface="Arial" panose="020B0604020202020204" pitchFamily="34" charset="0"/>
                <a:cs typeface="Arial" panose="020B0604020202020204" pitchFamily="34" charset="0"/>
              </a:rPr>
              <a:t>P&lt;0.001</a:t>
            </a:r>
          </a:p>
        </p:txBody>
      </p:sp>
      <p:sp>
        <p:nvSpPr>
          <p:cNvPr id="5" name="TextBox 3"/>
          <p:cNvSpPr txBox="1">
            <a:spLocks noChangeArrowheads="1"/>
          </p:cNvSpPr>
          <p:nvPr/>
        </p:nvSpPr>
        <p:spPr bwMode="auto">
          <a:xfrm>
            <a:off x="4977414" y="5568922"/>
            <a:ext cx="23002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3600" b="1" dirty="0">
                <a:solidFill>
                  <a:srgbClr val="FFFF00"/>
                </a:solidFill>
                <a:latin typeface="Arial" panose="020B0604020202020204" pitchFamily="34" charset="0"/>
                <a:cs typeface="Arial" panose="020B0604020202020204" pitchFamily="34" charset="0"/>
              </a:rPr>
              <a:t>NNT=14.7</a:t>
            </a:r>
          </a:p>
        </p:txBody>
      </p:sp>
    </p:spTree>
    <p:extLst>
      <p:ext uri="{BB962C8B-B14F-4D97-AF65-F5344CB8AC3E}">
        <p14:creationId xmlns:p14="http://schemas.microsoft.com/office/powerpoint/2010/main" val="20603205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73170" y="-66101"/>
            <a:ext cx="11039455" cy="1370185"/>
          </a:xfrm>
          <a:prstGeom prst="rect">
            <a:avLst/>
          </a:prstGeom>
        </p:spPr>
        <p:txBody>
          <a:bodyPr/>
          <a:lstStyle>
            <a:lvl1pPr algn="l" defTabSz="914172" rtl="0" eaLnBrk="1" latinLnBrk="0" hangingPunct="1">
              <a:lnSpc>
                <a:spcPct val="100000"/>
              </a:lnSpc>
              <a:spcBef>
                <a:spcPct val="0"/>
              </a:spcBef>
              <a:buNone/>
              <a:defRPr lang="en-US" sz="3200" b="1" i="0" kern="1200" spc="67"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lgn="ctr"/>
            <a:r>
              <a:rPr lang="en-US" altLang="en-US" sz="4400" dirty="0" smtClean="0"/>
              <a:t>Primary Outcome </a:t>
            </a:r>
            <a:br>
              <a:rPr lang="en-US" altLang="en-US" sz="4400" dirty="0" smtClean="0"/>
            </a:br>
            <a:r>
              <a:rPr lang="en-US" altLang="en-US" sz="4400" dirty="0" smtClean="0"/>
              <a:t>Survival Analysis (KM)  </a:t>
            </a:r>
          </a:p>
        </p:txBody>
      </p:sp>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5804" y="1443715"/>
            <a:ext cx="8105775" cy="462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5407480" y="3875592"/>
            <a:ext cx="21725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800" b="1" dirty="0">
                <a:solidFill>
                  <a:srgbClr val="000000"/>
                </a:solidFill>
              </a:rPr>
              <a:t>HR 0.79 (0.68-0.91)</a:t>
            </a:r>
          </a:p>
        </p:txBody>
      </p:sp>
    </p:spTree>
    <p:extLst>
      <p:ext uri="{BB962C8B-B14F-4D97-AF65-F5344CB8AC3E}">
        <p14:creationId xmlns:p14="http://schemas.microsoft.com/office/powerpoint/2010/main" val="34340982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050829" y="103187"/>
            <a:ext cx="10263493" cy="835025"/>
          </a:xfrm>
          <a:prstGeom prst="rect">
            <a:avLst/>
          </a:prstGeom>
        </p:spPr>
        <p:txBody>
          <a:bodyPr/>
          <a:lstStyle>
            <a:lvl1pPr algn="l" defTabSz="914172" rtl="0" eaLnBrk="1" latinLnBrk="0" hangingPunct="1">
              <a:lnSpc>
                <a:spcPct val="100000"/>
              </a:lnSpc>
              <a:spcBef>
                <a:spcPct val="0"/>
              </a:spcBef>
              <a:buNone/>
              <a:defRPr lang="en-US" sz="3200" b="1" i="0" kern="1200" spc="67"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lgn="ctr">
              <a:defRPr/>
            </a:pPr>
            <a:r>
              <a:rPr lang="en-US" sz="4400" smtClean="0">
                <a:ea typeface="+mj-ea"/>
              </a:rPr>
              <a:t>Primary Outcome (components)</a:t>
            </a:r>
            <a:endParaRPr lang="en-US" sz="4800" dirty="0">
              <a:ea typeface="+mj-ea"/>
            </a:endParaRPr>
          </a:p>
        </p:txBody>
      </p:sp>
      <p:graphicFrame>
        <p:nvGraphicFramePr>
          <p:cNvPr id="3" name="Object 3"/>
          <p:cNvGraphicFramePr>
            <a:graphicFrameLocks noChangeAspect="1"/>
          </p:cNvGraphicFramePr>
          <p:nvPr>
            <p:extLst>
              <p:ext uri="{D42A27DB-BD31-4B8C-83A1-F6EECF244321}">
                <p14:modId xmlns:p14="http://schemas.microsoft.com/office/powerpoint/2010/main" val="2711486156"/>
              </p:ext>
            </p:extLst>
          </p:nvPr>
        </p:nvGraphicFramePr>
        <p:xfrm>
          <a:off x="1257510" y="1470846"/>
          <a:ext cx="10056812" cy="4900613"/>
        </p:xfrm>
        <a:graphic>
          <a:graphicData uri="http://schemas.openxmlformats.org/presentationml/2006/ole">
            <mc:AlternateContent xmlns:mc="http://schemas.openxmlformats.org/markup-compatibility/2006">
              <mc:Choice xmlns:v="urn:schemas-microsoft-com:vml" Requires="v">
                <p:oleObj spid="_x0000_s4137" name="Chart" r:id="rId3" imgW="10065368" imgH="4907705" progId="Excel.Chart.8">
                  <p:embed/>
                </p:oleObj>
              </mc:Choice>
              <mc:Fallback>
                <p:oleObj name="Chart" r:id="rId3" imgW="10065368" imgH="4907705" progId="Excel.Chart.8">
                  <p:embed/>
                  <p:pic>
                    <p:nvPicPr>
                      <p:cNvPr id="154627" name="Object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7510" y="1470846"/>
                        <a:ext cx="10056812" cy="490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TextBox 3"/>
          <p:cNvSpPr txBox="1">
            <a:spLocks noChangeArrowheads="1"/>
          </p:cNvSpPr>
          <p:nvPr/>
        </p:nvSpPr>
        <p:spPr bwMode="auto">
          <a:xfrm>
            <a:off x="2814268" y="863819"/>
            <a:ext cx="1193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2000" b="1" dirty="0">
                <a:solidFill>
                  <a:srgbClr val="FFFF00"/>
                </a:solidFill>
              </a:rPr>
              <a:t>RR=0.8 </a:t>
            </a:r>
          </a:p>
          <a:p>
            <a:pPr algn="ctr"/>
            <a:r>
              <a:rPr lang="en-US" altLang="en-US" sz="2000" b="1" dirty="0">
                <a:solidFill>
                  <a:srgbClr val="FFFF00"/>
                </a:solidFill>
              </a:rPr>
              <a:t>(0.7-0.9)</a:t>
            </a:r>
          </a:p>
        </p:txBody>
      </p:sp>
      <p:sp>
        <p:nvSpPr>
          <p:cNvPr id="5" name="TextBox 7"/>
          <p:cNvSpPr txBox="1">
            <a:spLocks noChangeArrowheads="1"/>
          </p:cNvSpPr>
          <p:nvPr/>
        </p:nvSpPr>
        <p:spPr bwMode="auto">
          <a:xfrm>
            <a:off x="4604818" y="2251592"/>
            <a:ext cx="11509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2000" b="1" dirty="0">
                <a:solidFill>
                  <a:srgbClr val="FFFF00"/>
                </a:solidFill>
              </a:rPr>
              <a:t>RR=0.7</a:t>
            </a:r>
          </a:p>
          <a:p>
            <a:pPr algn="ctr"/>
            <a:r>
              <a:rPr lang="en-US" altLang="en-US" sz="2000" b="1" dirty="0">
                <a:solidFill>
                  <a:srgbClr val="FFFF00"/>
                </a:solidFill>
              </a:rPr>
              <a:t>(0.6-0.9)</a:t>
            </a:r>
          </a:p>
        </p:txBody>
      </p:sp>
      <p:sp>
        <p:nvSpPr>
          <p:cNvPr id="6" name="TextBox 6"/>
          <p:cNvSpPr txBox="1">
            <a:spLocks noChangeArrowheads="1"/>
          </p:cNvSpPr>
          <p:nvPr/>
        </p:nvSpPr>
        <p:spPr bwMode="auto">
          <a:xfrm>
            <a:off x="6404922" y="3666930"/>
            <a:ext cx="11509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2000" b="1" dirty="0">
                <a:solidFill>
                  <a:srgbClr val="FFFF00"/>
                </a:solidFill>
              </a:rPr>
              <a:t>RR=0.9</a:t>
            </a:r>
          </a:p>
          <a:p>
            <a:pPr algn="ctr"/>
            <a:r>
              <a:rPr lang="en-US" altLang="en-US" sz="2000" b="1" dirty="0">
                <a:solidFill>
                  <a:srgbClr val="FFFF00"/>
                </a:solidFill>
              </a:rPr>
              <a:t>(0.5-1.6)</a:t>
            </a:r>
          </a:p>
        </p:txBody>
      </p:sp>
      <p:sp>
        <p:nvSpPr>
          <p:cNvPr id="7" name="TextBox 6"/>
          <p:cNvSpPr txBox="1">
            <a:spLocks noChangeArrowheads="1"/>
          </p:cNvSpPr>
          <p:nvPr/>
        </p:nvSpPr>
        <p:spPr bwMode="auto">
          <a:xfrm>
            <a:off x="8299554" y="3666930"/>
            <a:ext cx="11509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457200">
              <a:defRPr sz="2400">
                <a:solidFill>
                  <a:schemeClr val="tx1"/>
                </a:solidFill>
                <a:latin typeface="Arial" panose="020B0604020202020204" pitchFamily="34" charset="0"/>
                <a:ea typeface="MS PGothic" panose="020B0600070205080204" pitchFamily="34" charset="-128"/>
              </a:defRPr>
            </a:lvl2pPr>
            <a:lvl3pPr marL="914400">
              <a:defRPr sz="2400">
                <a:solidFill>
                  <a:schemeClr val="tx1"/>
                </a:solidFill>
                <a:latin typeface="Arial" panose="020B0604020202020204" pitchFamily="34" charset="0"/>
                <a:ea typeface="MS PGothic" panose="020B0600070205080204" pitchFamily="34" charset="-128"/>
              </a:defRPr>
            </a:lvl3pPr>
            <a:lvl4pPr marL="1371600">
              <a:defRPr sz="2400">
                <a:solidFill>
                  <a:schemeClr val="tx1"/>
                </a:solidFill>
                <a:latin typeface="Arial" panose="020B0604020202020204" pitchFamily="34" charset="0"/>
                <a:ea typeface="MS PGothic" panose="020B0600070205080204" pitchFamily="34" charset="-128"/>
              </a:defRPr>
            </a:lvl4pPr>
            <a:lvl5pPr marL="1828800">
              <a:defRPr sz="2400">
                <a:solidFill>
                  <a:schemeClr val="tx1"/>
                </a:solidFill>
                <a:latin typeface="Arial" panose="020B0604020202020204" pitchFamily="34" charset="0"/>
                <a:ea typeface="MS PGothic" panose="020B0600070205080204" pitchFamily="34" charset="-128"/>
              </a:defRPr>
            </a:lvl5pPr>
            <a:lvl6pPr indent="31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indent="31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indent="31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indent="31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2000" b="1" dirty="0">
                <a:solidFill>
                  <a:srgbClr val="FFFF00"/>
                </a:solidFill>
              </a:rPr>
              <a:t>RR=0.8</a:t>
            </a:r>
          </a:p>
          <a:p>
            <a:pPr algn="ctr"/>
            <a:r>
              <a:rPr lang="en-US" altLang="en-US" sz="2000" b="1" dirty="0">
                <a:solidFill>
                  <a:srgbClr val="FFFF00"/>
                </a:solidFill>
              </a:rPr>
              <a:t>(0.4-1.2)</a:t>
            </a:r>
          </a:p>
        </p:txBody>
      </p:sp>
    </p:spTree>
    <p:extLst>
      <p:ext uri="{BB962C8B-B14F-4D97-AF65-F5344CB8AC3E}">
        <p14:creationId xmlns:p14="http://schemas.microsoft.com/office/powerpoint/2010/main" val="7925863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09D2625F-53C3-6249-8650-422AA044EC63}"/>
              </a:ext>
            </a:extLst>
          </p:cNvPr>
          <p:cNvSpPr txBox="1">
            <a:spLocks/>
          </p:cNvSpPr>
          <p:nvPr/>
        </p:nvSpPr>
        <p:spPr>
          <a:xfrm>
            <a:off x="923100" y="134938"/>
            <a:ext cx="10101263" cy="876300"/>
          </a:xfrm>
          <a:prstGeom prst="rect">
            <a:avLst/>
          </a:prstGeom>
        </p:spPr>
        <p:txBody>
          <a:bodyPr/>
          <a:lstStyle>
            <a:lvl1pPr algn="l" defTabSz="914172" rtl="0" eaLnBrk="1" latinLnBrk="0" hangingPunct="1">
              <a:lnSpc>
                <a:spcPct val="100000"/>
              </a:lnSpc>
              <a:spcBef>
                <a:spcPct val="0"/>
              </a:spcBef>
              <a:buNone/>
              <a:defRPr lang="en-US" sz="3200" b="1" i="0" kern="1200" spc="67"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lgn="ctr">
              <a:defRPr/>
            </a:pPr>
            <a:r>
              <a:rPr lang="en-US" sz="4400" dirty="0" smtClean="0"/>
              <a:t>Primary Outcome: Subgroups </a:t>
            </a:r>
            <a:endParaRPr lang="en-US" sz="4400" dirty="0"/>
          </a:p>
        </p:txBody>
      </p:sp>
      <p:pic>
        <p:nvPicPr>
          <p:cNvPr id="4"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9393" y="1011238"/>
            <a:ext cx="8448675" cy="550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6898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917825" y="48419"/>
            <a:ext cx="7378700" cy="836613"/>
          </a:xfrm>
          <a:prstGeom prst="rect">
            <a:avLst/>
          </a:prstGeom>
        </p:spPr>
        <p:txBody>
          <a:bodyPr/>
          <a:lstStyle>
            <a:lvl1pPr algn="l" defTabSz="914172" rtl="0" eaLnBrk="1" latinLnBrk="0" hangingPunct="1">
              <a:lnSpc>
                <a:spcPct val="100000"/>
              </a:lnSpc>
              <a:spcBef>
                <a:spcPct val="0"/>
              </a:spcBef>
              <a:buNone/>
              <a:defRPr lang="en-US" sz="3200" b="1" i="0" kern="1200" spc="67"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defRPr/>
            </a:pPr>
            <a:r>
              <a:rPr lang="en-US" sz="4800" dirty="0" smtClean="0">
                <a:ea typeface="+mj-ea"/>
              </a:rPr>
              <a:t>Safety Outcome (SGA)</a:t>
            </a:r>
            <a:endParaRPr lang="en-US" sz="4000" dirty="0">
              <a:ea typeface="+mj-ea"/>
            </a:endParaRPr>
          </a:p>
        </p:txBody>
      </p:sp>
      <p:graphicFrame>
        <p:nvGraphicFramePr>
          <p:cNvPr id="3" name="Object 3"/>
          <p:cNvGraphicFramePr>
            <a:graphicFrameLocks noChangeAspect="1"/>
          </p:cNvGraphicFramePr>
          <p:nvPr>
            <p:extLst>
              <p:ext uri="{D42A27DB-BD31-4B8C-83A1-F6EECF244321}">
                <p14:modId xmlns:p14="http://schemas.microsoft.com/office/powerpoint/2010/main" val="1524618258"/>
              </p:ext>
            </p:extLst>
          </p:nvPr>
        </p:nvGraphicFramePr>
        <p:xfrm>
          <a:off x="1881187" y="1166047"/>
          <a:ext cx="9451975" cy="5508625"/>
        </p:xfrm>
        <a:graphic>
          <a:graphicData uri="http://schemas.openxmlformats.org/presentationml/2006/ole">
            <mc:AlternateContent xmlns:mc="http://schemas.openxmlformats.org/markup-compatibility/2006">
              <mc:Choice xmlns:v="urn:schemas-microsoft-com:vml" Requires="v">
                <p:oleObj spid="_x0000_s5161" name="Chart" r:id="rId3" imgW="9455715" imgH="5511262" progId="Excel.Chart.8">
                  <p:embed/>
                </p:oleObj>
              </mc:Choice>
              <mc:Fallback>
                <p:oleObj name="Chart" r:id="rId3" imgW="9455715" imgH="5511262" progId="Excel.Chart.8">
                  <p:embed/>
                  <p:pic>
                    <p:nvPicPr>
                      <p:cNvPr id="158723" name="Object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1187" y="1166047"/>
                        <a:ext cx="9451975"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TextBox 3"/>
          <p:cNvSpPr txBox="1">
            <a:spLocks noChangeArrowheads="1"/>
          </p:cNvSpPr>
          <p:nvPr/>
        </p:nvSpPr>
        <p:spPr bwMode="auto">
          <a:xfrm>
            <a:off x="3846129" y="1166047"/>
            <a:ext cx="15208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b="1" dirty="0">
                <a:solidFill>
                  <a:srgbClr val="FFFF00"/>
                </a:solidFill>
              </a:rPr>
              <a:t>RR=1.04</a:t>
            </a:r>
          </a:p>
          <a:p>
            <a:pPr algn="ctr"/>
            <a:r>
              <a:rPr lang="en-US" altLang="en-US" b="1" dirty="0">
                <a:solidFill>
                  <a:srgbClr val="FFFF00"/>
                </a:solidFill>
              </a:rPr>
              <a:t>(0.85-1.3)</a:t>
            </a:r>
          </a:p>
        </p:txBody>
      </p:sp>
      <p:sp>
        <p:nvSpPr>
          <p:cNvPr id="5" name="TextBox 7"/>
          <p:cNvSpPr txBox="1">
            <a:spLocks noChangeArrowheads="1"/>
          </p:cNvSpPr>
          <p:nvPr/>
        </p:nvSpPr>
        <p:spPr bwMode="auto">
          <a:xfrm>
            <a:off x="7265550" y="2781902"/>
            <a:ext cx="18573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b="1" dirty="0">
                <a:solidFill>
                  <a:srgbClr val="FFFF00"/>
                </a:solidFill>
              </a:rPr>
              <a:t>RR=0.89</a:t>
            </a:r>
          </a:p>
          <a:p>
            <a:pPr algn="ctr"/>
            <a:r>
              <a:rPr lang="en-US" altLang="en-US" b="1" dirty="0">
                <a:solidFill>
                  <a:srgbClr val="FFFF00"/>
                </a:solidFill>
              </a:rPr>
              <a:t>(0.62-1.3)</a:t>
            </a:r>
          </a:p>
        </p:txBody>
      </p:sp>
    </p:spTree>
    <p:extLst>
      <p:ext uri="{BB962C8B-B14F-4D97-AF65-F5344CB8AC3E}">
        <p14:creationId xmlns:p14="http://schemas.microsoft.com/office/powerpoint/2010/main" val="40834737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661826" y="0"/>
            <a:ext cx="8743950" cy="1143000"/>
          </a:xfrm>
          <a:prstGeom prst="rect">
            <a:avLst/>
          </a:prstGeom>
        </p:spPr>
        <p:txBody>
          <a:bodyPr/>
          <a:lstStyle>
            <a:lvl1pPr algn="l" defTabSz="914172" rtl="0" eaLnBrk="1" latinLnBrk="0" hangingPunct="1">
              <a:lnSpc>
                <a:spcPct val="100000"/>
              </a:lnSpc>
              <a:spcBef>
                <a:spcPct val="0"/>
              </a:spcBef>
              <a:buNone/>
              <a:defRPr lang="en-US" sz="3200" b="1" i="0" kern="1200" spc="67"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lgn="ctr"/>
            <a:r>
              <a:rPr lang="en-US" altLang="en-US" sz="5400" smtClean="0"/>
              <a:t>Maternal Outcomes</a:t>
            </a:r>
          </a:p>
        </p:txBody>
      </p:sp>
      <p:graphicFrame>
        <p:nvGraphicFramePr>
          <p:cNvPr id="3" name="Table 2">
            <a:extLst>
              <a:ext uri="{FF2B5EF4-FFF2-40B4-BE49-F238E27FC236}">
                <a16:creationId xmlns:a16="http://schemas.microsoft.com/office/drawing/2014/main" id="{0C60932D-1DFE-C845-9C08-C57C7E2670E8}"/>
              </a:ext>
            </a:extLst>
          </p:cNvPr>
          <p:cNvGraphicFramePr>
            <a:graphicFrameLocks noGrp="1"/>
          </p:cNvGraphicFramePr>
          <p:nvPr>
            <p:extLst>
              <p:ext uri="{D42A27DB-BD31-4B8C-83A1-F6EECF244321}">
                <p14:modId xmlns:p14="http://schemas.microsoft.com/office/powerpoint/2010/main" val="2633149939"/>
              </p:ext>
            </p:extLst>
          </p:nvPr>
        </p:nvGraphicFramePr>
        <p:xfrm>
          <a:off x="982376" y="951620"/>
          <a:ext cx="10102850" cy="5562602"/>
        </p:xfrm>
        <a:graphic>
          <a:graphicData uri="http://schemas.openxmlformats.org/drawingml/2006/table">
            <a:tbl>
              <a:tblPr firstRow="1" firstCol="1" bandRow="1">
                <a:tableStyleId>{5C22544A-7EE6-4342-B048-85BDC9FD1C3A}</a:tableStyleId>
              </a:tblPr>
              <a:tblGrid>
                <a:gridCol w="3811119">
                  <a:extLst>
                    <a:ext uri="{9D8B030D-6E8A-4147-A177-3AD203B41FA5}">
                      <a16:colId xmlns:a16="http://schemas.microsoft.com/office/drawing/2014/main" val="1525783040"/>
                    </a:ext>
                  </a:extLst>
                </a:gridCol>
                <a:gridCol w="2052142">
                  <a:extLst>
                    <a:ext uri="{9D8B030D-6E8A-4147-A177-3AD203B41FA5}">
                      <a16:colId xmlns:a16="http://schemas.microsoft.com/office/drawing/2014/main" val="3889128722"/>
                    </a:ext>
                  </a:extLst>
                </a:gridCol>
                <a:gridCol w="1713876">
                  <a:extLst>
                    <a:ext uri="{9D8B030D-6E8A-4147-A177-3AD203B41FA5}">
                      <a16:colId xmlns:a16="http://schemas.microsoft.com/office/drawing/2014/main" val="3636158288"/>
                    </a:ext>
                  </a:extLst>
                </a:gridCol>
                <a:gridCol w="2525713">
                  <a:extLst>
                    <a:ext uri="{9D8B030D-6E8A-4147-A177-3AD203B41FA5}">
                      <a16:colId xmlns:a16="http://schemas.microsoft.com/office/drawing/2014/main" val="942904105"/>
                    </a:ext>
                  </a:extLst>
                </a:gridCol>
              </a:tblGrid>
              <a:tr h="853440">
                <a:tc>
                  <a:txBody>
                    <a:bodyPr/>
                    <a:lstStyle/>
                    <a:p>
                      <a:pPr marL="0" marR="0">
                        <a:spcBef>
                          <a:spcPts val="0"/>
                        </a:spcBef>
                        <a:spcAft>
                          <a:spcPts val="0"/>
                        </a:spcAft>
                      </a:pPr>
                      <a:r>
                        <a:rPr lang="en-US" sz="2800" b="1" dirty="0">
                          <a:solidFill>
                            <a:schemeClr val="tx1"/>
                          </a:solidFill>
                          <a:effectLst/>
                        </a:rPr>
                        <a:t>Outcome</a:t>
                      </a:r>
                      <a:endParaRPr lang="en-US" sz="28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tc>
                  <a:txBody>
                    <a:bodyPr/>
                    <a:lstStyle/>
                    <a:p>
                      <a:pPr marL="0" marR="0" algn="ctr">
                        <a:spcBef>
                          <a:spcPts val="0"/>
                        </a:spcBef>
                        <a:spcAft>
                          <a:spcPts val="0"/>
                        </a:spcAft>
                      </a:pPr>
                      <a:r>
                        <a:rPr lang="en-US" sz="2800" dirty="0">
                          <a:solidFill>
                            <a:schemeClr val="tx1"/>
                          </a:solidFill>
                          <a:effectLst/>
                        </a:rPr>
                        <a:t>Active (n=1208)</a:t>
                      </a:r>
                      <a:endParaRPr lang="en-US" sz="2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tc>
                  <a:txBody>
                    <a:bodyPr/>
                    <a:lstStyle/>
                    <a:p>
                      <a:pPr marL="0" marR="0" algn="ctr">
                        <a:spcBef>
                          <a:spcPts val="0"/>
                        </a:spcBef>
                        <a:spcAft>
                          <a:spcPts val="0"/>
                        </a:spcAft>
                      </a:pPr>
                      <a:r>
                        <a:rPr lang="en-US" sz="2800" dirty="0">
                          <a:solidFill>
                            <a:schemeClr val="tx1"/>
                          </a:solidFill>
                          <a:effectLst/>
                        </a:rPr>
                        <a:t>Standard (n=1200)</a:t>
                      </a:r>
                      <a:endParaRPr lang="en-US" sz="2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tc>
                  <a:txBody>
                    <a:bodyPr/>
                    <a:lstStyle/>
                    <a:p>
                      <a:pPr marL="0" marR="0" algn="ctr">
                        <a:spcBef>
                          <a:spcPts val="0"/>
                        </a:spcBef>
                        <a:spcAft>
                          <a:spcPts val="0"/>
                        </a:spcAft>
                      </a:pPr>
                      <a:r>
                        <a:rPr lang="en-US" sz="2800" dirty="0">
                          <a:solidFill>
                            <a:schemeClr val="tx1"/>
                          </a:solidFill>
                          <a:effectLst/>
                        </a:rPr>
                        <a:t>RR </a:t>
                      </a:r>
                    </a:p>
                    <a:p>
                      <a:pPr marL="0" marR="0" algn="ctr">
                        <a:spcBef>
                          <a:spcPts val="0"/>
                        </a:spcBef>
                        <a:spcAft>
                          <a:spcPts val="0"/>
                        </a:spcAft>
                      </a:pPr>
                      <a:r>
                        <a:rPr lang="en-US" sz="2800" dirty="0">
                          <a:solidFill>
                            <a:schemeClr val="tx1"/>
                          </a:solidFill>
                          <a:effectLst/>
                        </a:rPr>
                        <a:t> (95% C.I.)*</a:t>
                      </a:r>
                      <a:endParaRPr lang="en-US" sz="2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extLst>
                  <a:ext uri="{0D108BD9-81ED-4DB2-BD59-A6C34878D82A}">
                    <a16:rowId xmlns:a16="http://schemas.microsoft.com/office/drawing/2014/main" val="690661270"/>
                  </a:ext>
                </a:extLst>
              </a:tr>
              <a:tr h="426720">
                <a:tc>
                  <a:txBody>
                    <a:bodyPr/>
                    <a:lstStyle/>
                    <a:p>
                      <a:pPr marL="0" marR="0">
                        <a:spcBef>
                          <a:spcPts val="0"/>
                        </a:spcBef>
                        <a:spcAft>
                          <a:spcPts val="0"/>
                        </a:spcAft>
                      </a:pPr>
                      <a:r>
                        <a:rPr lang="en-US" sz="2800" b="1" dirty="0">
                          <a:solidFill>
                            <a:schemeClr val="bg2"/>
                          </a:solidFill>
                          <a:effectLst/>
                        </a:rPr>
                        <a:t>Composite Morbidity</a:t>
                      </a:r>
                      <a:endParaRPr lang="en-US" sz="28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tc>
                  <a:txBody>
                    <a:bodyPr/>
                    <a:lstStyle/>
                    <a:p>
                      <a:pPr marL="0" marR="0" algn="ctr">
                        <a:spcBef>
                          <a:spcPts val="0"/>
                        </a:spcBef>
                        <a:spcAft>
                          <a:spcPts val="0"/>
                        </a:spcAft>
                      </a:pPr>
                      <a:r>
                        <a:rPr lang="en-US" sz="2800" b="1" dirty="0" smtClean="0">
                          <a:solidFill>
                            <a:schemeClr val="bg2"/>
                          </a:solidFill>
                          <a:effectLst/>
                        </a:rPr>
                        <a:t>2.1%</a:t>
                      </a:r>
                      <a:endParaRPr lang="en-US" sz="28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tc>
                  <a:txBody>
                    <a:bodyPr/>
                    <a:lstStyle/>
                    <a:p>
                      <a:pPr marL="0" marR="0" algn="ctr">
                        <a:spcBef>
                          <a:spcPts val="0"/>
                        </a:spcBef>
                        <a:spcAft>
                          <a:spcPts val="0"/>
                        </a:spcAft>
                      </a:pPr>
                      <a:r>
                        <a:rPr lang="en-US" sz="2800" b="1" dirty="0" smtClean="0">
                          <a:solidFill>
                            <a:schemeClr val="bg2"/>
                          </a:solidFill>
                          <a:effectLst/>
                        </a:rPr>
                        <a:t>2.8%</a:t>
                      </a:r>
                      <a:endParaRPr lang="en-US" sz="28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tc>
                  <a:txBody>
                    <a:bodyPr/>
                    <a:lstStyle/>
                    <a:p>
                      <a:pPr marL="0" marR="0" algn="ctr">
                        <a:spcBef>
                          <a:spcPts val="0"/>
                        </a:spcBef>
                        <a:spcAft>
                          <a:spcPts val="0"/>
                        </a:spcAft>
                      </a:pPr>
                      <a:r>
                        <a:rPr lang="en-US" sz="2800" b="1" dirty="0">
                          <a:solidFill>
                            <a:schemeClr val="bg2"/>
                          </a:solidFill>
                          <a:effectLst/>
                        </a:rPr>
                        <a:t>0.75 (0.45-1.3)</a:t>
                      </a:r>
                      <a:endParaRPr lang="en-US" sz="28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extLst>
                  <a:ext uri="{0D108BD9-81ED-4DB2-BD59-A6C34878D82A}">
                    <a16:rowId xmlns:a16="http://schemas.microsoft.com/office/drawing/2014/main" val="1922003419"/>
                  </a:ext>
                </a:extLst>
              </a:tr>
              <a:tr h="466166">
                <a:tc>
                  <a:txBody>
                    <a:bodyPr/>
                    <a:lstStyle/>
                    <a:p>
                      <a:pPr marL="0" marR="0">
                        <a:spcBef>
                          <a:spcPts val="0"/>
                        </a:spcBef>
                        <a:spcAft>
                          <a:spcPts val="0"/>
                        </a:spcAft>
                      </a:pPr>
                      <a:r>
                        <a:rPr lang="en-US" sz="2800" b="1" dirty="0">
                          <a:solidFill>
                            <a:schemeClr val="tx1"/>
                          </a:solidFill>
                          <a:effectLst/>
                        </a:rPr>
                        <a:t>     Maternal Death</a:t>
                      </a:r>
                      <a:endParaRPr lang="en-US" sz="28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tc>
                  <a:txBody>
                    <a:bodyPr/>
                    <a:lstStyle/>
                    <a:p>
                      <a:pPr marL="0" marR="0" algn="ctr">
                        <a:spcBef>
                          <a:spcPts val="0"/>
                        </a:spcBef>
                        <a:spcAft>
                          <a:spcPts val="0"/>
                        </a:spcAft>
                      </a:pPr>
                      <a:r>
                        <a:rPr lang="en-US" sz="2800" b="1" dirty="0" smtClean="0">
                          <a:solidFill>
                            <a:schemeClr val="bg2"/>
                          </a:solidFill>
                          <a:effectLst/>
                        </a:rPr>
                        <a:t>0.1%</a:t>
                      </a:r>
                      <a:endParaRPr lang="en-US" sz="28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tc>
                  <a:txBody>
                    <a:bodyPr/>
                    <a:lstStyle/>
                    <a:p>
                      <a:pPr marL="0" marR="0" algn="ctr">
                        <a:spcBef>
                          <a:spcPts val="0"/>
                        </a:spcBef>
                        <a:spcAft>
                          <a:spcPts val="0"/>
                        </a:spcAft>
                      </a:pPr>
                      <a:r>
                        <a:rPr lang="en-US" sz="2800" b="1" dirty="0" smtClean="0">
                          <a:solidFill>
                            <a:schemeClr val="bg2"/>
                          </a:solidFill>
                          <a:effectLst/>
                        </a:rPr>
                        <a:t>0.2%</a:t>
                      </a:r>
                      <a:endParaRPr lang="en-US" sz="28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tc>
                  <a:txBody>
                    <a:bodyPr/>
                    <a:lstStyle/>
                    <a:p>
                      <a:pPr marL="0" marR="0" algn="ctr">
                        <a:spcBef>
                          <a:spcPts val="0"/>
                        </a:spcBef>
                        <a:spcAft>
                          <a:spcPts val="0"/>
                        </a:spcAft>
                      </a:pPr>
                      <a:r>
                        <a:rPr lang="en-US" sz="2800" b="1" dirty="0">
                          <a:solidFill>
                            <a:schemeClr val="bg2"/>
                          </a:solidFill>
                          <a:effectLst/>
                        </a:rPr>
                        <a:t>0.50 (0.05-5.5)</a:t>
                      </a:r>
                      <a:endParaRPr lang="en-US" sz="28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extLst>
                  <a:ext uri="{0D108BD9-81ED-4DB2-BD59-A6C34878D82A}">
                    <a16:rowId xmlns:a16="http://schemas.microsoft.com/office/drawing/2014/main" val="357431787"/>
                  </a:ext>
                </a:extLst>
              </a:tr>
              <a:tr h="466166">
                <a:tc>
                  <a:txBody>
                    <a:bodyPr/>
                    <a:lstStyle/>
                    <a:p>
                      <a:pPr marL="0" marR="0">
                        <a:spcBef>
                          <a:spcPts val="0"/>
                        </a:spcBef>
                        <a:spcAft>
                          <a:spcPts val="0"/>
                        </a:spcAft>
                      </a:pPr>
                      <a:r>
                        <a:rPr lang="en-US" sz="2800" b="1" dirty="0">
                          <a:solidFill>
                            <a:schemeClr val="tx1"/>
                          </a:solidFill>
                          <a:effectLst/>
                        </a:rPr>
                        <a:t>     Heart Failure</a:t>
                      </a:r>
                      <a:endParaRPr lang="en-US" sz="28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tc>
                  <a:txBody>
                    <a:bodyPr/>
                    <a:lstStyle/>
                    <a:p>
                      <a:pPr marL="0" marR="0" algn="ctr">
                        <a:spcBef>
                          <a:spcPts val="0"/>
                        </a:spcBef>
                        <a:spcAft>
                          <a:spcPts val="0"/>
                        </a:spcAft>
                      </a:pPr>
                      <a:r>
                        <a:rPr lang="en-US" sz="2800" b="1" dirty="0" smtClean="0">
                          <a:solidFill>
                            <a:schemeClr val="bg2"/>
                          </a:solidFill>
                          <a:effectLst/>
                        </a:rPr>
                        <a:t>0.1%</a:t>
                      </a:r>
                      <a:endParaRPr lang="en-US" sz="28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tc>
                  <a:txBody>
                    <a:bodyPr/>
                    <a:lstStyle/>
                    <a:p>
                      <a:pPr marL="0" marR="0" algn="ctr">
                        <a:spcBef>
                          <a:spcPts val="0"/>
                        </a:spcBef>
                        <a:spcAft>
                          <a:spcPts val="0"/>
                        </a:spcAft>
                      </a:pPr>
                      <a:r>
                        <a:rPr lang="en-US" sz="2800" b="1" dirty="0" smtClean="0">
                          <a:solidFill>
                            <a:schemeClr val="bg2"/>
                          </a:solidFill>
                          <a:effectLst/>
                        </a:rPr>
                        <a:t>0.1%</a:t>
                      </a:r>
                      <a:endParaRPr lang="en-US" sz="28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tc>
                  <a:txBody>
                    <a:bodyPr/>
                    <a:lstStyle/>
                    <a:p>
                      <a:pPr marL="0" marR="0" algn="ctr">
                        <a:spcBef>
                          <a:spcPts val="0"/>
                        </a:spcBef>
                        <a:spcAft>
                          <a:spcPts val="0"/>
                        </a:spcAft>
                      </a:pPr>
                      <a:r>
                        <a:rPr lang="en-US" sz="2800" b="1" dirty="0">
                          <a:solidFill>
                            <a:schemeClr val="bg2"/>
                          </a:solidFill>
                          <a:effectLst/>
                        </a:rPr>
                        <a:t>0.99 (0.06-16)</a:t>
                      </a:r>
                      <a:endParaRPr lang="en-US" sz="28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extLst>
                  <a:ext uri="{0D108BD9-81ED-4DB2-BD59-A6C34878D82A}">
                    <a16:rowId xmlns:a16="http://schemas.microsoft.com/office/drawing/2014/main" val="2474979034"/>
                  </a:ext>
                </a:extLst>
              </a:tr>
              <a:tr h="426720">
                <a:tc>
                  <a:txBody>
                    <a:bodyPr/>
                    <a:lstStyle/>
                    <a:p>
                      <a:pPr marL="0" marR="0">
                        <a:spcBef>
                          <a:spcPts val="0"/>
                        </a:spcBef>
                        <a:spcAft>
                          <a:spcPts val="0"/>
                        </a:spcAft>
                      </a:pPr>
                      <a:r>
                        <a:rPr lang="en-US" sz="2800" b="1" dirty="0">
                          <a:solidFill>
                            <a:schemeClr val="tx1"/>
                          </a:solidFill>
                          <a:effectLst/>
                        </a:rPr>
                        <a:t>     Stroke</a:t>
                      </a:r>
                      <a:endParaRPr lang="en-US" sz="28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tc>
                  <a:txBody>
                    <a:bodyPr/>
                    <a:lstStyle/>
                    <a:p>
                      <a:pPr marL="0" marR="0" algn="ctr">
                        <a:spcBef>
                          <a:spcPts val="0"/>
                        </a:spcBef>
                        <a:spcAft>
                          <a:spcPts val="0"/>
                        </a:spcAft>
                      </a:pPr>
                      <a:r>
                        <a:rPr lang="en-US" sz="2800" b="1" dirty="0" smtClean="0">
                          <a:solidFill>
                            <a:schemeClr val="bg2"/>
                          </a:solidFill>
                          <a:effectLst/>
                        </a:rPr>
                        <a:t>0.0%</a:t>
                      </a:r>
                      <a:endParaRPr lang="en-US" sz="28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tc>
                  <a:txBody>
                    <a:bodyPr/>
                    <a:lstStyle/>
                    <a:p>
                      <a:pPr marL="0" marR="0" algn="ctr">
                        <a:spcBef>
                          <a:spcPts val="0"/>
                        </a:spcBef>
                        <a:spcAft>
                          <a:spcPts val="0"/>
                        </a:spcAft>
                      </a:pPr>
                      <a:r>
                        <a:rPr lang="en-US" sz="2800" b="1" dirty="0" smtClean="0">
                          <a:solidFill>
                            <a:schemeClr val="bg2"/>
                          </a:solidFill>
                          <a:effectLst/>
                        </a:rPr>
                        <a:t>0.0%</a:t>
                      </a:r>
                      <a:endParaRPr lang="en-US" sz="28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tc>
                  <a:txBody>
                    <a:bodyPr/>
                    <a:lstStyle/>
                    <a:p>
                      <a:pPr marL="0" marR="0" algn="ctr">
                        <a:spcBef>
                          <a:spcPts val="0"/>
                        </a:spcBef>
                        <a:spcAft>
                          <a:spcPts val="0"/>
                        </a:spcAft>
                      </a:pPr>
                      <a:r>
                        <a:rPr lang="en-US" sz="2800" b="1">
                          <a:solidFill>
                            <a:schemeClr val="bg2"/>
                          </a:solidFill>
                          <a:effectLst/>
                        </a:rPr>
                        <a:t>N/A</a:t>
                      </a:r>
                      <a:endParaRPr lang="en-US" sz="2800" b="1">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extLst>
                  <a:ext uri="{0D108BD9-81ED-4DB2-BD59-A6C34878D82A}">
                    <a16:rowId xmlns:a16="http://schemas.microsoft.com/office/drawing/2014/main" val="2619883341"/>
                  </a:ext>
                </a:extLst>
              </a:tr>
              <a:tr h="426720">
                <a:tc>
                  <a:txBody>
                    <a:bodyPr/>
                    <a:lstStyle/>
                    <a:p>
                      <a:pPr marL="0" marR="0">
                        <a:spcBef>
                          <a:spcPts val="0"/>
                        </a:spcBef>
                        <a:spcAft>
                          <a:spcPts val="0"/>
                        </a:spcAft>
                      </a:pPr>
                      <a:r>
                        <a:rPr lang="en-US" sz="2800" b="1" dirty="0">
                          <a:solidFill>
                            <a:schemeClr val="tx1"/>
                          </a:solidFill>
                          <a:effectLst/>
                        </a:rPr>
                        <a:t>     MI/Angina</a:t>
                      </a:r>
                      <a:endParaRPr lang="en-US" sz="28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tc>
                  <a:txBody>
                    <a:bodyPr/>
                    <a:lstStyle/>
                    <a:p>
                      <a:pPr marL="0" marR="0" algn="ctr">
                        <a:spcBef>
                          <a:spcPts val="0"/>
                        </a:spcBef>
                        <a:spcAft>
                          <a:spcPts val="0"/>
                        </a:spcAft>
                      </a:pPr>
                      <a:r>
                        <a:rPr lang="en-US" sz="2800" b="1" dirty="0" smtClean="0">
                          <a:solidFill>
                            <a:schemeClr val="bg2"/>
                          </a:solidFill>
                          <a:effectLst/>
                        </a:rPr>
                        <a:t>0.0%</a:t>
                      </a:r>
                      <a:endParaRPr lang="en-US" sz="28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tc>
                  <a:txBody>
                    <a:bodyPr/>
                    <a:lstStyle/>
                    <a:p>
                      <a:pPr marL="0" marR="0" algn="ctr">
                        <a:spcBef>
                          <a:spcPts val="0"/>
                        </a:spcBef>
                        <a:spcAft>
                          <a:spcPts val="0"/>
                        </a:spcAft>
                      </a:pPr>
                      <a:r>
                        <a:rPr lang="en-US" sz="2800" b="1" dirty="0" smtClean="0">
                          <a:solidFill>
                            <a:schemeClr val="bg2"/>
                          </a:solidFill>
                          <a:effectLst/>
                        </a:rPr>
                        <a:t>0.0%</a:t>
                      </a:r>
                      <a:endParaRPr lang="en-US" sz="28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tc>
                  <a:txBody>
                    <a:bodyPr/>
                    <a:lstStyle/>
                    <a:p>
                      <a:pPr marL="0" marR="0" algn="ctr">
                        <a:spcBef>
                          <a:spcPts val="0"/>
                        </a:spcBef>
                        <a:spcAft>
                          <a:spcPts val="0"/>
                        </a:spcAft>
                      </a:pPr>
                      <a:r>
                        <a:rPr lang="en-US" sz="2800" b="1">
                          <a:solidFill>
                            <a:schemeClr val="bg2"/>
                          </a:solidFill>
                          <a:effectLst/>
                        </a:rPr>
                        <a:t>N/A</a:t>
                      </a:r>
                      <a:endParaRPr lang="en-US" sz="2800" b="1">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extLst>
                  <a:ext uri="{0D108BD9-81ED-4DB2-BD59-A6C34878D82A}">
                    <a16:rowId xmlns:a16="http://schemas.microsoft.com/office/drawing/2014/main" val="3278560037"/>
                  </a:ext>
                </a:extLst>
              </a:tr>
              <a:tr h="426720">
                <a:tc>
                  <a:txBody>
                    <a:bodyPr/>
                    <a:lstStyle/>
                    <a:p>
                      <a:pPr marL="0" marR="0">
                        <a:spcBef>
                          <a:spcPts val="0"/>
                        </a:spcBef>
                        <a:spcAft>
                          <a:spcPts val="0"/>
                        </a:spcAft>
                      </a:pPr>
                      <a:r>
                        <a:rPr lang="en-US" sz="2800" b="1" dirty="0">
                          <a:solidFill>
                            <a:schemeClr val="tx1"/>
                          </a:solidFill>
                          <a:effectLst/>
                        </a:rPr>
                        <a:t>     Pulmonary Edema</a:t>
                      </a:r>
                      <a:endParaRPr lang="en-US" sz="28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tc>
                  <a:txBody>
                    <a:bodyPr/>
                    <a:lstStyle/>
                    <a:p>
                      <a:pPr marL="0" marR="0" algn="ctr">
                        <a:spcBef>
                          <a:spcPts val="0"/>
                        </a:spcBef>
                        <a:spcAft>
                          <a:spcPts val="0"/>
                        </a:spcAft>
                      </a:pPr>
                      <a:r>
                        <a:rPr lang="en-US" sz="2800" b="1" dirty="0" smtClean="0">
                          <a:solidFill>
                            <a:schemeClr val="bg2"/>
                          </a:solidFill>
                          <a:effectLst/>
                        </a:rPr>
                        <a:t>0.4%</a:t>
                      </a:r>
                      <a:endParaRPr lang="en-US" sz="28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tc>
                  <a:txBody>
                    <a:bodyPr/>
                    <a:lstStyle/>
                    <a:p>
                      <a:pPr marL="0" marR="0" algn="ctr">
                        <a:spcBef>
                          <a:spcPts val="0"/>
                        </a:spcBef>
                        <a:spcAft>
                          <a:spcPts val="0"/>
                        </a:spcAft>
                      </a:pPr>
                      <a:r>
                        <a:rPr lang="en-US" sz="2800" b="1" dirty="0" smtClean="0">
                          <a:solidFill>
                            <a:schemeClr val="bg2"/>
                          </a:solidFill>
                          <a:effectLst/>
                        </a:rPr>
                        <a:t>0.9%</a:t>
                      </a:r>
                      <a:endParaRPr lang="en-US" sz="28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tc>
                  <a:txBody>
                    <a:bodyPr/>
                    <a:lstStyle/>
                    <a:p>
                      <a:pPr marL="0" marR="0" algn="ctr">
                        <a:spcBef>
                          <a:spcPts val="0"/>
                        </a:spcBef>
                        <a:spcAft>
                          <a:spcPts val="0"/>
                        </a:spcAft>
                      </a:pPr>
                      <a:r>
                        <a:rPr lang="en-US" sz="2800" b="1" dirty="0">
                          <a:solidFill>
                            <a:schemeClr val="bg2"/>
                          </a:solidFill>
                          <a:effectLst/>
                        </a:rPr>
                        <a:t>0.45 (0.16-1.3)</a:t>
                      </a:r>
                      <a:endParaRPr lang="en-US" sz="28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extLst>
                  <a:ext uri="{0D108BD9-81ED-4DB2-BD59-A6C34878D82A}">
                    <a16:rowId xmlns:a16="http://schemas.microsoft.com/office/drawing/2014/main" val="2695327409"/>
                  </a:ext>
                </a:extLst>
              </a:tr>
              <a:tr h="436411">
                <a:tc>
                  <a:txBody>
                    <a:bodyPr/>
                    <a:lstStyle/>
                    <a:p>
                      <a:pPr marL="0" marR="0">
                        <a:spcBef>
                          <a:spcPts val="0"/>
                        </a:spcBef>
                        <a:spcAft>
                          <a:spcPts val="0"/>
                        </a:spcAft>
                      </a:pPr>
                      <a:r>
                        <a:rPr lang="en-US" sz="2800" b="1" dirty="0">
                          <a:solidFill>
                            <a:schemeClr val="tx1"/>
                          </a:solidFill>
                          <a:effectLst/>
                        </a:rPr>
                        <a:t>     ICU admission</a:t>
                      </a:r>
                      <a:endParaRPr lang="en-US" sz="28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tc>
                  <a:txBody>
                    <a:bodyPr/>
                    <a:lstStyle/>
                    <a:p>
                      <a:pPr marL="0" marR="0" algn="ctr">
                        <a:spcBef>
                          <a:spcPts val="0"/>
                        </a:spcBef>
                        <a:spcAft>
                          <a:spcPts val="0"/>
                        </a:spcAft>
                      </a:pPr>
                      <a:r>
                        <a:rPr lang="en-US" sz="2800" b="1" dirty="0" smtClean="0">
                          <a:solidFill>
                            <a:schemeClr val="bg2"/>
                          </a:solidFill>
                          <a:effectLst/>
                        </a:rPr>
                        <a:t>1.0%</a:t>
                      </a:r>
                      <a:endParaRPr lang="en-US" sz="28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tc>
                  <a:txBody>
                    <a:bodyPr/>
                    <a:lstStyle/>
                    <a:p>
                      <a:pPr marL="0" marR="0" algn="ctr">
                        <a:spcBef>
                          <a:spcPts val="0"/>
                        </a:spcBef>
                        <a:spcAft>
                          <a:spcPts val="0"/>
                        </a:spcAft>
                      </a:pPr>
                      <a:r>
                        <a:rPr lang="en-US" sz="2800" b="1" dirty="0" smtClean="0">
                          <a:solidFill>
                            <a:schemeClr val="bg2"/>
                          </a:solidFill>
                          <a:effectLst/>
                        </a:rPr>
                        <a:t>1.3%</a:t>
                      </a:r>
                      <a:endParaRPr lang="en-US" sz="28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tc>
                  <a:txBody>
                    <a:bodyPr/>
                    <a:lstStyle/>
                    <a:p>
                      <a:pPr marL="0" marR="0" algn="ctr">
                        <a:spcBef>
                          <a:spcPts val="0"/>
                        </a:spcBef>
                        <a:spcAft>
                          <a:spcPts val="0"/>
                        </a:spcAft>
                      </a:pPr>
                      <a:r>
                        <a:rPr lang="en-US" sz="2800" b="1" dirty="0">
                          <a:solidFill>
                            <a:schemeClr val="bg2"/>
                          </a:solidFill>
                          <a:effectLst/>
                        </a:rPr>
                        <a:t>0.75 (0.35-1.6)</a:t>
                      </a:r>
                      <a:endParaRPr lang="en-US" sz="28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extLst>
                  <a:ext uri="{0D108BD9-81ED-4DB2-BD59-A6C34878D82A}">
                    <a16:rowId xmlns:a16="http://schemas.microsoft.com/office/drawing/2014/main" val="203422456"/>
                  </a:ext>
                </a:extLst>
              </a:tr>
              <a:tr h="446330">
                <a:tc>
                  <a:txBody>
                    <a:bodyPr/>
                    <a:lstStyle/>
                    <a:p>
                      <a:pPr marL="0" marR="0">
                        <a:spcBef>
                          <a:spcPts val="0"/>
                        </a:spcBef>
                        <a:spcAft>
                          <a:spcPts val="0"/>
                        </a:spcAft>
                      </a:pPr>
                      <a:r>
                        <a:rPr lang="en-US" sz="2800" b="1" dirty="0">
                          <a:solidFill>
                            <a:schemeClr val="tx1"/>
                          </a:solidFill>
                          <a:effectLst/>
                        </a:rPr>
                        <a:t>     Encephalopathy</a:t>
                      </a:r>
                      <a:endParaRPr lang="en-US" sz="28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tc>
                  <a:txBody>
                    <a:bodyPr/>
                    <a:lstStyle/>
                    <a:p>
                      <a:pPr marL="0" marR="0" algn="ctr">
                        <a:spcBef>
                          <a:spcPts val="0"/>
                        </a:spcBef>
                        <a:spcAft>
                          <a:spcPts val="0"/>
                        </a:spcAft>
                      </a:pPr>
                      <a:r>
                        <a:rPr lang="en-US" sz="2800" b="1" dirty="0" smtClean="0">
                          <a:solidFill>
                            <a:schemeClr val="bg2"/>
                          </a:solidFill>
                          <a:effectLst/>
                        </a:rPr>
                        <a:t>0.1%</a:t>
                      </a:r>
                      <a:endParaRPr lang="en-US" sz="28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tc>
                  <a:txBody>
                    <a:bodyPr/>
                    <a:lstStyle/>
                    <a:p>
                      <a:pPr marL="0" marR="0" algn="ctr">
                        <a:spcBef>
                          <a:spcPts val="0"/>
                        </a:spcBef>
                        <a:spcAft>
                          <a:spcPts val="0"/>
                        </a:spcAft>
                      </a:pPr>
                      <a:r>
                        <a:rPr lang="en-US" sz="2800" b="1" dirty="0" smtClean="0">
                          <a:solidFill>
                            <a:schemeClr val="bg2"/>
                          </a:solidFill>
                          <a:effectLst/>
                        </a:rPr>
                        <a:t>0.0%</a:t>
                      </a:r>
                      <a:endParaRPr lang="en-US" sz="28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tc>
                  <a:txBody>
                    <a:bodyPr/>
                    <a:lstStyle/>
                    <a:p>
                      <a:pPr marL="0" marR="0" algn="ctr">
                        <a:spcBef>
                          <a:spcPts val="0"/>
                        </a:spcBef>
                        <a:spcAft>
                          <a:spcPts val="0"/>
                        </a:spcAft>
                      </a:pPr>
                      <a:r>
                        <a:rPr lang="en-US" sz="2800" b="1" dirty="0">
                          <a:solidFill>
                            <a:schemeClr val="bg2"/>
                          </a:solidFill>
                          <a:effectLst/>
                          <a:latin typeface="+mn-lt"/>
                          <a:ea typeface="+mn-ea"/>
                          <a:cs typeface="+mn-cs"/>
                        </a:rPr>
                        <a:t>N/A</a:t>
                      </a:r>
                      <a:endParaRPr lang="en-US" sz="28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extLst>
                  <a:ext uri="{0D108BD9-81ED-4DB2-BD59-A6C34878D82A}">
                    <a16:rowId xmlns:a16="http://schemas.microsoft.com/office/drawing/2014/main" val="1893945106"/>
                  </a:ext>
                </a:extLst>
              </a:tr>
              <a:tr h="1187209">
                <a:tc>
                  <a:txBody>
                    <a:bodyPr/>
                    <a:lstStyle/>
                    <a:p>
                      <a:pPr marL="0" marR="0">
                        <a:spcBef>
                          <a:spcPts val="0"/>
                        </a:spcBef>
                        <a:spcAft>
                          <a:spcPts val="0"/>
                        </a:spcAft>
                      </a:pPr>
                      <a:r>
                        <a:rPr lang="en-US" sz="2800" b="1" dirty="0">
                          <a:solidFill>
                            <a:schemeClr val="tx1"/>
                          </a:solidFill>
                          <a:effectLst/>
                        </a:rPr>
                        <a:t>     AKI</a:t>
                      </a:r>
                      <a:endParaRPr lang="en-US" sz="28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tc>
                  <a:txBody>
                    <a:bodyPr/>
                    <a:lstStyle/>
                    <a:p>
                      <a:pPr marL="0" marR="0" algn="ctr">
                        <a:spcBef>
                          <a:spcPts val="0"/>
                        </a:spcBef>
                        <a:spcAft>
                          <a:spcPts val="0"/>
                        </a:spcAft>
                      </a:pPr>
                      <a:r>
                        <a:rPr lang="en-US" sz="2800" b="1" dirty="0" smtClean="0">
                          <a:solidFill>
                            <a:schemeClr val="bg2"/>
                          </a:solidFill>
                          <a:effectLst/>
                        </a:rPr>
                        <a:t>0.8%</a:t>
                      </a:r>
                      <a:endParaRPr lang="en-US" sz="28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tc>
                  <a:txBody>
                    <a:bodyPr/>
                    <a:lstStyle/>
                    <a:p>
                      <a:pPr marL="0" marR="0" algn="ctr">
                        <a:spcBef>
                          <a:spcPts val="0"/>
                        </a:spcBef>
                        <a:spcAft>
                          <a:spcPts val="0"/>
                        </a:spcAft>
                      </a:pPr>
                      <a:r>
                        <a:rPr lang="en-US" sz="2800" b="1" dirty="0" smtClean="0">
                          <a:solidFill>
                            <a:schemeClr val="bg2"/>
                          </a:solidFill>
                          <a:effectLst/>
                        </a:rPr>
                        <a:t>1.2%</a:t>
                      </a:r>
                      <a:endParaRPr lang="en-US" sz="28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tc>
                  <a:txBody>
                    <a:bodyPr/>
                    <a:lstStyle/>
                    <a:p>
                      <a:pPr marL="0" marR="0" algn="ctr">
                        <a:spcBef>
                          <a:spcPts val="0"/>
                        </a:spcBef>
                        <a:spcAft>
                          <a:spcPts val="0"/>
                        </a:spcAft>
                      </a:pPr>
                      <a:r>
                        <a:rPr lang="en-US" sz="2800" b="1" dirty="0">
                          <a:solidFill>
                            <a:schemeClr val="bg2"/>
                          </a:solidFill>
                          <a:effectLst/>
                        </a:rPr>
                        <a:t>0.64 (0.28-1.5)</a:t>
                      </a:r>
                      <a:endParaRPr lang="en-US" sz="28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extLst>
                  <a:ext uri="{0D108BD9-81ED-4DB2-BD59-A6C34878D82A}">
                    <a16:rowId xmlns:a16="http://schemas.microsoft.com/office/drawing/2014/main" val="709472925"/>
                  </a:ext>
                </a:extLst>
              </a:tr>
            </a:tbl>
          </a:graphicData>
        </a:graphic>
      </p:graphicFrame>
    </p:spTree>
    <p:extLst>
      <p:ext uri="{BB962C8B-B14F-4D97-AF65-F5344CB8AC3E}">
        <p14:creationId xmlns:p14="http://schemas.microsoft.com/office/powerpoint/2010/main" val="20881107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113517" y="0"/>
            <a:ext cx="8743950" cy="1143000"/>
          </a:xfrm>
          <a:prstGeom prst="rect">
            <a:avLst/>
          </a:prstGeom>
        </p:spPr>
        <p:txBody>
          <a:bodyPr/>
          <a:lstStyle>
            <a:lvl1pPr algn="l" defTabSz="914172" rtl="0" eaLnBrk="1" latinLnBrk="0" hangingPunct="1">
              <a:lnSpc>
                <a:spcPct val="100000"/>
              </a:lnSpc>
              <a:spcBef>
                <a:spcPct val="0"/>
              </a:spcBef>
              <a:buNone/>
              <a:defRPr lang="en-US" sz="3200" b="1" i="0" kern="1200" spc="67"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lgn="ctr"/>
            <a:r>
              <a:rPr lang="en-US" altLang="en-US" sz="5400" dirty="0" smtClean="0"/>
              <a:t>Maternal Outcomes</a:t>
            </a:r>
          </a:p>
        </p:txBody>
      </p:sp>
      <p:graphicFrame>
        <p:nvGraphicFramePr>
          <p:cNvPr id="3" name="Table 2">
            <a:extLst>
              <a:ext uri="{FF2B5EF4-FFF2-40B4-BE49-F238E27FC236}">
                <a16:creationId xmlns:a16="http://schemas.microsoft.com/office/drawing/2014/main" id="{1F277886-A378-344C-AD5D-F8D1B2D9F39F}"/>
              </a:ext>
            </a:extLst>
          </p:cNvPr>
          <p:cNvGraphicFramePr>
            <a:graphicFrameLocks noGrp="1"/>
          </p:cNvGraphicFramePr>
          <p:nvPr>
            <p:extLst>
              <p:ext uri="{D42A27DB-BD31-4B8C-83A1-F6EECF244321}">
                <p14:modId xmlns:p14="http://schemas.microsoft.com/office/powerpoint/2010/main" val="335209163"/>
              </p:ext>
            </p:extLst>
          </p:nvPr>
        </p:nvGraphicFramePr>
        <p:xfrm>
          <a:off x="948216" y="1195330"/>
          <a:ext cx="10198101" cy="5114924"/>
        </p:xfrm>
        <a:graphic>
          <a:graphicData uri="http://schemas.openxmlformats.org/drawingml/2006/table">
            <a:tbl>
              <a:tblPr firstRow="1" firstCol="1" bandRow="1">
                <a:tableStyleId>{5C22544A-7EE6-4342-B048-85BDC9FD1C3A}</a:tableStyleId>
              </a:tblPr>
              <a:tblGrid>
                <a:gridCol w="4003410">
                  <a:extLst>
                    <a:ext uri="{9D8B030D-6E8A-4147-A177-3AD203B41FA5}">
                      <a16:colId xmlns:a16="http://schemas.microsoft.com/office/drawing/2014/main" val="1525783040"/>
                    </a:ext>
                  </a:extLst>
                </a:gridCol>
                <a:gridCol w="1639279">
                  <a:extLst>
                    <a:ext uri="{9D8B030D-6E8A-4147-A177-3AD203B41FA5}">
                      <a16:colId xmlns:a16="http://schemas.microsoft.com/office/drawing/2014/main" val="3889128722"/>
                    </a:ext>
                  </a:extLst>
                </a:gridCol>
                <a:gridCol w="1739643">
                  <a:extLst>
                    <a:ext uri="{9D8B030D-6E8A-4147-A177-3AD203B41FA5}">
                      <a16:colId xmlns:a16="http://schemas.microsoft.com/office/drawing/2014/main" val="3636158288"/>
                    </a:ext>
                  </a:extLst>
                </a:gridCol>
                <a:gridCol w="2815769">
                  <a:extLst>
                    <a:ext uri="{9D8B030D-6E8A-4147-A177-3AD203B41FA5}">
                      <a16:colId xmlns:a16="http://schemas.microsoft.com/office/drawing/2014/main" val="942904105"/>
                    </a:ext>
                  </a:extLst>
                </a:gridCol>
              </a:tblGrid>
              <a:tr h="853542">
                <a:tc>
                  <a:txBody>
                    <a:bodyPr/>
                    <a:lstStyle/>
                    <a:p>
                      <a:pPr marL="0" marR="0">
                        <a:spcBef>
                          <a:spcPts val="0"/>
                        </a:spcBef>
                        <a:spcAft>
                          <a:spcPts val="0"/>
                        </a:spcAft>
                      </a:pPr>
                      <a:r>
                        <a:rPr lang="en-US" sz="2800" dirty="0">
                          <a:solidFill>
                            <a:schemeClr val="tx1"/>
                          </a:solidFill>
                          <a:effectLst/>
                        </a:rPr>
                        <a:t>Outcome</a:t>
                      </a:r>
                      <a:endParaRPr lang="en-US" sz="2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2" marR="68582" marT="0" marB="0"/>
                </a:tc>
                <a:tc>
                  <a:txBody>
                    <a:bodyPr/>
                    <a:lstStyle/>
                    <a:p>
                      <a:pPr marL="0" marR="0" algn="ctr">
                        <a:spcBef>
                          <a:spcPts val="0"/>
                        </a:spcBef>
                        <a:spcAft>
                          <a:spcPts val="0"/>
                        </a:spcAft>
                      </a:pPr>
                      <a:r>
                        <a:rPr lang="en-US" sz="2800" dirty="0">
                          <a:solidFill>
                            <a:schemeClr val="tx1"/>
                          </a:solidFill>
                          <a:effectLst/>
                        </a:rPr>
                        <a:t>Active (n=1208)</a:t>
                      </a:r>
                      <a:endParaRPr lang="en-US" sz="2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2" marR="68582" marT="0" marB="0"/>
                </a:tc>
                <a:tc>
                  <a:txBody>
                    <a:bodyPr/>
                    <a:lstStyle/>
                    <a:p>
                      <a:pPr marL="0" marR="0" algn="ctr">
                        <a:spcBef>
                          <a:spcPts val="0"/>
                        </a:spcBef>
                        <a:spcAft>
                          <a:spcPts val="0"/>
                        </a:spcAft>
                      </a:pPr>
                      <a:r>
                        <a:rPr lang="en-US" sz="2800" dirty="0">
                          <a:solidFill>
                            <a:schemeClr val="tx1"/>
                          </a:solidFill>
                          <a:effectLst/>
                        </a:rPr>
                        <a:t>Standard (n=1200)</a:t>
                      </a:r>
                      <a:endParaRPr lang="en-US" sz="2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2" marR="68582" marT="0" marB="0"/>
                </a:tc>
                <a:tc>
                  <a:txBody>
                    <a:bodyPr/>
                    <a:lstStyle/>
                    <a:p>
                      <a:pPr marL="0" marR="0" algn="ctr">
                        <a:spcBef>
                          <a:spcPts val="0"/>
                        </a:spcBef>
                        <a:spcAft>
                          <a:spcPts val="0"/>
                        </a:spcAft>
                      </a:pPr>
                      <a:r>
                        <a:rPr lang="en-US" sz="2800" dirty="0">
                          <a:solidFill>
                            <a:schemeClr val="tx1"/>
                          </a:solidFill>
                          <a:effectLst/>
                        </a:rPr>
                        <a:t>RR </a:t>
                      </a:r>
                    </a:p>
                    <a:p>
                      <a:pPr marL="0" marR="0" algn="ctr">
                        <a:spcBef>
                          <a:spcPts val="0"/>
                        </a:spcBef>
                        <a:spcAft>
                          <a:spcPts val="0"/>
                        </a:spcAft>
                      </a:pPr>
                      <a:r>
                        <a:rPr lang="en-US" sz="2800" dirty="0">
                          <a:solidFill>
                            <a:schemeClr val="tx1"/>
                          </a:solidFill>
                          <a:effectLst/>
                        </a:rPr>
                        <a:t> (95% C.I.)</a:t>
                      </a:r>
                      <a:endParaRPr lang="en-US" sz="2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2" marR="68582" marT="0" marB="0"/>
                </a:tc>
                <a:extLst>
                  <a:ext uri="{0D108BD9-81ED-4DB2-BD59-A6C34878D82A}">
                    <a16:rowId xmlns:a16="http://schemas.microsoft.com/office/drawing/2014/main" val="690661270"/>
                  </a:ext>
                </a:extLst>
              </a:tr>
              <a:tr h="499049">
                <a:tc>
                  <a:txBody>
                    <a:bodyPr/>
                    <a:lstStyle/>
                    <a:p>
                      <a:pPr marL="0" marR="0">
                        <a:spcBef>
                          <a:spcPts val="0"/>
                        </a:spcBef>
                        <a:spcAft>
                          <a:spcPts val="0"/>
                        </a:spcAft>
                      </a:pPr>
                      <a:r>
                        <a:rPr lang="en-US" sz="2800" b="1" dirty="0">
                          <a:solidFill>
                            <a:schemeClr val="bg2"/>
                          </a:solidFill>
                          <a:effectLst/>
                          <a:latin typeface="Arial" panose="020B0604020202020204" pitchFamily="34" charset="0"/>
                          <a:ea typeface="MS PMincho"/>
                          <a:cs typeface="Times New Roman" panose="02020603050405020304" pitchFamily="18" charset="0"/>
                        </a:rPr>
                        <a:t>Any Preeclampsia </a:t>
                      </a:r>
                      <a:endParaRPr lang="en-US" sz="28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2" marR="68582" marT="0" marB="0"/>
                </a:tc>
                <a:tc>
                  <a:txBody>
                    <a:bodyPr/>
                    <a:lstStyle/>
                    <a:p>
                      <a:pPr marL="0" marR="0" algn="ctr">
                        <a:spcBef>
                          <a:spcPts val="0"/>
                        </a:spcBef>
                        <a:spcAft>
                          <a:spcPts val="0"/>
                        </a:spcAft>
                      </a:pPr>
                      <a:r>
                        <a:rPr lang="en-US" sz="2800" b="1" dirty="0">
                          <a:solidFill>
                            <a:schemeClr val="bg2"/>
                          </a:solidFill>
                          <a:effectLst/>
                          <a:latin typeface="Arial" panose="020B0604020202020204" pitchFamily="34" charset="0"/>
                          <a:ea typeface="MS PMincho"/>
                          <a:cs typeface="Times New Roman" panose="02020603050405020304" pitchFamily="18" charset="0"/>
                        </a:rPr>
                        <a:t>24.4%</a:t>
                      </a:r>
                      <a:endParaRPr lang="en-US" sz="28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2" marR="68582" marT="0" marB="0"/>
                </a:tc>
                <a:tc>
                  <a:txBody>
                    <a:bodyPr/>
                    <a:lstStyle/>
                    <a:p>
                      <a:pPr marL="0" marR="0" algn="ctr">
                        <a:spcBef>
                          <a:spcPts val="0"/>
                        </a:spcBef>
                        <a:spcAft>
                          <a:spcPts val="0"/>
                        </a:spcAft>
                      </a:pPr>
                      <a:r>
                        <a:rPr lang="en-US" sz="2800" b="1" dirty="0">
                          <a:solidFill>
                            <a:schemeClr val="bg2"/>
                          </a:solidFill>
                          <a:effectLst/>
                          <a:latin typeface="Arial" panose="020B0604020202020204" pitchFamily="34" charset="0"/>
                          <a:ea typeface="MS PMincho"/>
                          <a:cs typeface="Times New Roman" panose="02020603050405020304" pitchFamily="18" charset="0"/>
                        </a:rPr>
                        <a:t>31.1%</a:t>
                      </a:r>
                      <a:endParaRPr lang="en-US" sz="28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2" marR="68582" marT="0" marB="0"/>
                </a:tc>
                <a:tc>
                  <a:txBody>
                    <a:bodyPr/>
                    <a:lstStyle/>
                    <a:p>
                      <a:pPr marL="0" marR="0" algn="ctr">
                        <a:spcBef>
                          <a:spcPts val="0"/>
                        </a:spcBef>
                        <a:spcAft>
                          <a:spcPts val="0"/>
                        </a:spcAft>
                      </a:pPr>
                      <a:r>
                        <a:rPr lang="en-US" sz="2800" b="1" dirty="0">
                          <a:solidFill>
                            <a:schemeClr val="bg2"/>
                          </a:solidFill>
                          <a:effectLst/>
                          <a:latin typeface="Arial" panose="020B0604020202020204" pitchFamily="34" charset="0"/>
                          <a:ea typeface="MS PMincho"/>
                          <a:cs typeface="Times New Roman" panose="02020603050405020304" pitchFamily="18" charset="0"/>
                        </a:rPr>
                        <a:t>0.79 (0.69-0.89)</a:t>
                      </a:r>
                      <a:endParaRPr lang="en-US" sz="28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2" marR="68582" marT="0" marB="0"/>
                </a:tc>
                <a:extLst>
                  <a:ext uri="{0D108BD9-81ED-4DB2-BD59-A6C34878D82A}">
                    <a16:rowId xmlns:a16="http://schemas.microsoft.com/office/drawing/2014/main" val="357431787"/>
                  </a:ext>
                </a:extLst>
              </a:tr>
              <a:tr h="797338">
                <a:tc>
                  <a:txBody>
                    <a:bodyPr/>
                    <a:lstStyle/>
                    <a:p>
                      <a:pPr marL="0" marR="0">
                        <a:spcBef>
                          <a:spcPts val="0"/>
                        </a:spcBef>
                        <a:spcAft>
                          <a:spcPts val="0"/>
                        </a:spcAft>
                      </a:pPr>
                      <a:r>
                        <a:rPr lang="en-US" sz="2600" dirty="0">
                          <a:solidFill>
                            <a:schemeClr val="tx1"/>
                          </a:solidFill>
                          <a:effectLst/>
                          <a:latin typeface="Arial" panose="020B0604020202020204" pitchFamily="34" charset="0"/>
                          <a:ea typeface="MS PMincho"/>
                          <a:cs typeface="Times New Roman" panose="02020603050405020304" pitchFamily="18" charset="0"/>
                        </a:rPr>
                        <a:t>  Severe HTN/proteinuria </a:t>
                      </a:r>
                      <a:endParaRPr lang="en-US" sz="2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2" marR="68582" marT="0" marB="0"/>
                </a:tc>
                <a:tc>
                  <a:txBody>
                    <a:bodyPr/>
                    <a:lstStyle/>
                    <a:p>
                      <a:pPr marL="0" marR="0" algn="ctr">
                        <a:spcBef>
                          <a:spcPts val="0"/>
                        </a:spcBef>
                        <a:spcAft>
                          <a:spcPts val="0"/>
                        </a:spcAft>
                      </a:pPr>
                      <a:r>
                        <a:rPr lang="en-US" sz="2600" dirty="0">
                          <a:solidFill>
                            <a:schemeClr val="bg2"/>
                          </a:solidFill>
                          <a:effectLst/>
                          <a:latin typeface="Arial" panose="020B0604020202020204" pitchFamily="34" charset="0"/>
                          <a:ea typeface="MS PMincho"/>
                          <a:cs typeface="Times New Roman" panose="02020603050405020304" pitchFamily="18" charset="0"/>
                        </a:rPr>
                        <a:t>15.7%</a:t>
                      </a:r>
                      <a:endParaRPr lang="en-US" sz="260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2" marR="68582" marT="0" marB="0"/>
                </a:tc>
                <a:tc>
                  <a:txBody>
                    <a:bodyPr/>
                    <a:lstStyle/>
                    <a:p>
                      <a:pPr marL="0" marR="0" algn="ctr">
                        <a:spcBef>
                          <a:spcPts val="0"/>
                        </a:spcBef>
                        <a:spcAft>
                          <a:spcPts val="0"/>
                        </a:spcAft>
                      </a:pPr>
                      <a:r>
                        <a:rPr lang="en-US" sz="2600" dirty="0">
                          <a:solidFill>
                            <a:schemeClr val="bg2"/>
                          </a:solidFill>
                          <a:effectLst/>
                          <a:latin typeface="Arial" panose="020B0604020202020204" pitchFamily="34" charset="0"/>
                          <a:ea typeface="MS PMincho"/>
                          <a:cs typeface="Times New Roman" panose="02020603050405020304" pitchFamily="18" charset="0"/>
                        </a:rPr>
                        <a:t>17.9%</a:t>
                      </a:r>
                      <a:endParaRPr lang="en-US" sz="260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2" marR="68582" marT="0" marB="0"/>
                </a:tc>
                <a:tc>
                  <a:txBody>
                    <a:bodyPr/>
                    <a:lstStyle/>
                    <a:p>
                      <a:pPr marL="0" marR="0" algn="ctr">
                        <a:spcBef>
                          <a:spcPts val="0"/>
                        </a:spcBef>
                        <a:spcAft>
                          <a:spcPts val="0"/>
                        </a:spcAft>
                      </a:pPr>
                      <a:r>
                        <a:rPr lang="en-US" sz="2600" dirty="0">
                          <a:solidFill>
                            <a:schemeClr val="bg2"/>
                          </a:solidFill>
                          <a:effectLst/>
                          <a:latin typeface="Arial" panose="020B0604020202020204" pitchFamily="34" charset="0"/>
                          <a:ea typeface="MS PMincho"/>
                          <a:cs typeface="Times New Roman" panose="02020603050405020304" pitchFamily="18" charset="0"/>
                        </a:rPr>
                        <a:t>0.87 (0.73-1.04)</a:t>
                      </a:r>
                      <a:endParaRPr lang="en-US" sz="260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2" marR="68582" marT="0" marB="0"/>
                </a:tc>
                <a:extLst>
                  <a:ext uri="{0D108BD9-81ED-4DB2-BD59-A6C34878D82A}">
                    <a16:rowId xmlns:a16="http://schemas.microsoft.com/office/drawing/2014/main" val="2474979034"/>
                  </a:ext>
                </a:extLst>
              </a:tr>
              <a:tr h="398668">
                <a:tc>
                  <a:txBody>
                    <a:bodyPr/>
                    <a:lstStyle/>
                    <a:p>
                      <a:pPr marL="0" marR="0">
                        <a:spcBef>
                          <a:spcPts val="0"/>
                        </a:spcBef>
                        <a:spcAft>
                          <a:spcPts val="0"/>
                        </a:spcAft>
                      </a:pPr>
                      <a:r>
                        <a:rPr lang="en-US" sz="2600" dirty="0">
                          <a:solidFill>
                            <a:schemeClr val="tx1"/>
                          </a:solidFill>
                          <a:effectLst/>
                          <a:latin typeface="Arial" panose="020B0604020202020204" pitchFamily="34" charset="0"/>
                          <a:ea typeface="MS PMincho"/>
                          <a:cs typeface="Times New Roman" panose="02020603050405020304" pitchFamily="18" charset="0"/>
                        </a:rPr>
                        <a:t>  Eclampsia </a:t>
                      </a:r>
                      <a:endParaRPr lang="en-US" sz="2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2" marR="68582" marT="0" marB="0"/>
                </a:tc>
                <a:tc>
                  <a:txBody>
                    <a:bodyPr/>
                    <a:lstStyle/>
                    <a:p>
                      <a:pPr marL="0" marR="0" algn="ctr">
                        <a:spcBef>
                          <a:spcPts val="0"/>
                        </a:spcBef>
                        <a:spcAft>
                          <a:spcPts val="0"/>
                        </a:spcAft>
                      </a:pPr>
                      <a:r>
                        <a:rPr lang="en-US" sz="2600" dirty="0">
                          <a:solidFill>
                            <a:schemeClr val="bg2"/>
                          </a:solidFill>
                          <a:effectLst/>
                          <a:latin typeface="Arial" panose="020B0604020202020204" pitchFamily="34" charset="0"/>
                          <a:ea typeface="MS PMincho"/>
                          <a:cs typeface="Times New Roman" panose="02020603050405020304" pitchFamily="18" charset="0"/>
                        </a:rPr>
                        <a:t>0%</a:t>
                      </a:r>
                      <a:endParaRPr lang="en-US" sz="260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2" marR="68582" marT="0" marB="0"/>
                </a:tc>
                <a:tc>
                  <a:txBody>
                    <a:bodyPr/>
                    <a:lstStyle/>
                    <a:p>
                      <a:pPr marL="0" marR="0" algn="ctr">
                        <a:spcBef>
                          <a:spcPts val="0"/>
                        </a:spcBef>
                        <a:spcAft>
                          <a:spcPts val="0"/>
                        </a:spcAft>
                      </a:pPr>
                      <a:r>
                        <a:rPr lang="en-US" sz="2600" dirty="0">
                          <a:solidFill>
                            <a:schemeClr val="bg2"/>
                          </a:solidFill>
                          <a:effectLst/>
                          <a:latin typeface="Arial" panose="020B0604020202020204" pitchFamily="34" charset="0"/>
                          <a:ea typeface="MS PMincho"/>
                          <a:cs typeface="Times New Roman" panose="02020603050405020304" pitchFamily="18" charset="0"/>
                        </a:rPr>
                        <a:t>0.1%</a:t>
                      </a:r>
                      <a:endParaRPr lang="en-US" sz="260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2" marR="68582" marT="0" marB="0"/>
                </a:tc>
                <a:tc>
                  <a:txBody>
                    <a:bodyPr/>
                    <a:lstStyle/>
                    <a:p>
                      <a:pPr marL="0" marR="0" algn="ctr">
                        <a:spcBef>
                          <a:spcPts val="0"/>
                        </a:spcBef>
                        <a:spcAft>
                          <a:spcPts val="0"/>
                        </a:spcAft>
                      </a:pPr>
                      <a:r>
                        <a:rPr lang="en-US" sz="2600" dirty="0">
                          <a:solidFill>
                            <a:schemeClr val="bg2"/>
                          </a:solidFill>
                          <a:effectLst/>
                          <a:latin typeface="Arial" panose="020B0604020202020204" pitchFamily="34" charset="0"/>
                          <a:ea typeface="MS PMincho"/>
                          <a:cs typeface="Times New Roman" panose="02020603050405020304" pitchFamily="18" charset="0"/>
                        </a:rPr>
                        <a:t>N/A</a:t>
                      </a:r>
                      <a:endParaRPr lang="en-US" sz="260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2" marR="68582" marT="0" marB="0"/>
                </a:tc>
                <a:extLst>
                  <a:ext uri="{0D108BD9-81ED-4DB2-BD59-A6C34878D82A}">
                    <a16:rowId xmlns:a16="http://schemas.microsoft.com/office/drawing/2014/main" val="2619883341"/>
                  </a:ext>
                </a:extLst>
              </a:tr>
              <a:tr h="398668">
                <a:tc>
                  <a:txBody>
                    <a:bodyPr/>
                    <a:lstStyle/>
                    <a:p>
                      <a:pPr marL="0" marR="0">
                        <a:spcBef>
                          <a:spcPts val="0"/>
                        </a:spcBef>
                        <a:spcAft>
                          <a:spcPts val="0"/>
                        </a:spcAft>
                      </a:pPr>
                      <a:r>
                        <a:rPr lang="en-US" sz="2600" b="0" dirty="0">
                          <a:solidFill>
                            <a:schemeClr val="bg2"/>
                          </a:solidFill>
                          <a:effectLst/>
                          <a:latin typeface="Arial" panose="020B0604020202020204" pitchFamily="34" charset="0"/>
                          <a:ea typeface="MS PMincho"/>
                          <a:cs typeface="Times New Roman" panose="02020603050405020304" pitchFamily="18" charset="0"/>
                        </a:rPr>
                        <a:t>  </a:t>
                      </a:r>
                      <a:r>
                        <a:rPr lang="en-US" sz="2600" b="1" dirty="0">
                          <a:solidFill>
                            <a:schemeClr val="tx1"/>
                          </a:solidFill>
                          <a:effectLst/>
                          <a:latin typeface="Arial" panose="020B0604020202020204" pitchFamily="34" charset="0"/>
                          <a:ea typeface="MS PMincho"/>
                          <a:cs typeface="Times New Roman" panose="02020603050405020304" pitchFamily="18" charset="0"/>
                        </a:rPr>
                        <a:t>HELLP </a:t>
                      </a:r>
                      <a:endParaRPr lang="en-US" sz="26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2" marR="68582" marT="0" marB="0"/>
                </a:tc>
                <a:tc>
                  <a:txBody>
                    <a:bodyPr/>
                    <a:lstStyle/>
                    <a:p>
                      <a:pPr marL="0" marR="0" algn="ctr">
                        <a:spcBef>
                          <a:spcPts val="0"/>
                        </a:spcBef>
                        <a:spcAft>
                          <a:spcPts val="0"/>
                        </a:spcAft>
                      </a:pPr>
                      <a:r>
                        <a:rPr lang="en-US" sz="2600" b="0" dirty="0">
                          <a:solidFill>
                            <a:schemeClr val="bg2"/>
                          </a:solidFill>
                          <a:effectLst/>
                          <a:latin typeface="Arial" panose="020B0604020202020204" pitchFamily="34" charset="0"/>
                          <a:ea typeface="MS PMincho"/>
                          <a:cs typeface="Times New Roman" panose="02020603050405020304" pitchFamily="18" charset="0"/>
                        </a:rPr>
                        <a:t>0%</a:t>
                      </a:r>
                      <a:endParaRPr lang="en-US" sz="2600" b="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2" marR="68582" marT="0" marB="0"/>
                </a:tc>
                <a:tc>
                  <a:txBody>
                    <a:bodyPr/>
                    <a:lstStyle/>
                    <a:p>
                      <a:pPr marL="0" marR="0" algn="ctr">
                        <a:spcBef>
                          <a:spcPts val="0"/>
                        </a:spcBef>
                        <a:spcAft>
                          <a:spcPts val="0"/>
                        </a:spcAft>
                      </a:pPr>
                      <a:r>
                        <a:rPr lang="en-US" sz="2600" b="0" dirty="0">
                          <a:solidFill>
                            <a:schemeClr val="bg2"/>
                          </a:solidFill>
                          <a:effectLst/>
                          <a:latin typeface="Arial" panose="020B0604020202020204" pitchFamily="34" charset="0"/>
                          <a:ea typeface="MS PMincho"/>
                          <a:cs typeface="Times New Roman" panose="02020603050405020304" pitchFamily="18" charset="0"/>
                        </a:rPr>
                        <a:t>0.3%</a:t>
                      </a:r>
                      <a:endParaRPr lang="en-US" sz="2600" b="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2" marR="68582" marT="0" marB="0"/>
                </a:tc>
                <a:tc>
                  <a:txBody>
                    <a:bodyPr/>
                    <a:lstStyle/>
                    <a:p>
                      <a:pPr marL="0" marR="0" algn="ctr">
                        <a:spcBef>
                          <a:spcPts val="0"/>
                        </a:spcBef>
                        <a:spcAft>
                          <a:spcPts val="0"/>
                        </a:spcAft>
                      </a:pPr>
                      <a:r>
                        <a:rPr lang="en-US" sz="2600" b="0" dirty="0">
                          <a:solidFill>
                            <a:schemeClr val="bg2"/>
                          </a:solidFill>
                          <a:effectLst/>
                          <a:latin typeface="Arial" panose="020B0604020202020204" pitchFamily="34" charset="0"/>
                          <a:ea typeface="MS PMincho"/>
                          <a:cs typeface="Times New Roman" panose="02020603050405020304" pitchFamily="18" charset="0"/>
                        </a:rPr>
                        <a:t>N/A</a:t>
                      </a:r>
                      <a:endParaRPr lang="en-US" sz="2600" b="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2" marR="68582" marT="0" marB="0"/>
                </a:tc>
                <a:extLst>
                  <a:ext uri="{0D108BD9-81ED-4DB2-BD59-A6C34878D82A}">
                    <a16:rowId xmlns:a16="http://schemas.microsoft.com/office/drawing/2014/main" val="3278560037"/>
                  </a:ext>
                </a:extLst>
              </a:tr>
              <a:tr h="503942">
                <a:tc>
                  <a:txBody>
                    <a:bodyPr/>
                    <a:lstStyle/>
                    <a:p>
                      <a:pPr marL="0" marR="0">
                        <a:spcBef>
                          <a:spcPts val="0"/>
                        </a:spcBef>
                        <a:spcAft>
                          <a:spcPts val="0"/>
                        </a:spcAft>
                      </a:pPr>
                      <a:r>
                        <a:rPr lang="en-US" sz="2600" b="1" dirty="0">
                          <a:solidFill>
                            <a:schemeClr val="bg2"/>
                          </a:solidFill>
                          <a:effectLst/>
                          <a:latin typeface="Arial" panose="020B0604020202020204" pitchFamily="34" charset="0"/>
                          <a:ea typeface="MS PMincho"/>
                          <a:cs typeface="Times New Roman" panose="02020603050405020304" pitchFamily="18" charset="0"/>
                        </a:rPr>
                        <a:t>  HTN/organ dysfunction </a:t>
                      </a:r>
                      <a:endParaRPr lang="en-US" sz="26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2" marR="68582" marT="0" marB="0"/>
                </a:tc>
                <a:tc>
                  <a:txBody>
                    <a:bodyPr/>
                    <a:lstStyle/>
                    <a:p>
                      <a:pPr marL="0" marR="0" algn="ctr">
                        <a:spcBef>
                          <a:spcPts val="0"/>
                        </a:spcBef>
                        <a:spcAft>
                          <a:spcPts val="0"/>
                        </a:spcAft>
                      </a:pPr>
                      <a:r>
                        <a:rPr lang="en-US" sz="2600" b="1" dirty="0">
                          <a:solidFill>
                            <a:schemeClr val="bg2"/>
                          </a:solidFill>
                          <a:effectLst/>
                          <a:latin typeface="Arial" panose="020B0604020202020204" pitchFamily="34" charset="0"/>
                          <a:ea typeface="MS PMincho"/>
                          <a:cs typeface="Times New Roman" panose="02020603050405020304" pitchFamily="18" charset="0"/>
                        </a:rPr>
                        <a:t>11.3%</a:t>
                      </a:r>
                      <a:endParaRPr lang="en-US" sz="26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2" marR="68582" marT="0" marB="0"/>
                </a:tc>
                <a:tc>
                  <a:txBody>
                    <a:bodyPr/>
                    <a:lstStyle/>
                    <a:p>
                      <a:pPr marL="0" marR="0" algn="ctr">
                        <a:spcBef>
                          <a:spcPts val="0"/>
                        </a:spcBef>
                        <a:spcAft>
                          <a:spcPts val="0"/>
                        </a:spcAft>
                      </a:pPr>
                      <a:r>
                        <a:rPr lang="en-US" sz="2600" b="1" dirty="0">
                          <a:solidFill>
                            <a:schemeClr val="bg2"/>
                          </a:solidFill>
                          <a:effectLst/>
                          <a:latin typeface="Arial" panose="020B0604020202020204" pitchFamily="34" charset="0"/>
                          <a:ea typeface="MS PMincho"/>
                          <a:cs typeface="Times New Roman" panose="02020603050405020304" pitchFamily="18" charset="0"/>
                        </a:rPr>
                        <a:t>15.1%</a:t>
                      </a:r>
                      <a:endParaRPr lang="en-US" sz="26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2" marR="68582" marT="0" marB="0"/>
                </a:tc>
                <a:tc>
                  <a:txBody>
                    <a:bodyPr/>
                    <a:lstStyle/>
                    <a:p>
                      <a:pPr marL="0" marR="0" algn="ctr">
                        <a:spcBef>
                          <a:spcPts val="0"/>
                        </a:spcBef>
                        <a:spcAft>
                          <a:spcPts val="0"/>
                        </a:spcAft>
                      </a:pPr>
                      <a:r>
                        <a:rPr lang="en-US" sz="2600" b="1" dirty="0">
                          <a:solidFill>
                            <a:schemeClr val="bg2"/>
                          </a:solidFill>
                          <a:effectLst/>
                          <a:latin typeface="Arial" panose="020B0604020202020204" pitchFamily="34" charset="0"/>
                          <a:ea typeface="MS PMincho"/>
                          <a:cs typeface="Times New Roman" panose="02020603050405020304" pitchFamily="18" charset="0"/>
                        </a:rPr>
                        <a:t>0.75 (0.61-0.92)</a:t>
                      </a:r>
                      <a:endParaRPr lang="en-US" sz="26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2" marR="68582" marT="0" marB="0"/>
                </a:tc>
                <a:extLst>
                  <a:ext uri="{0D108BD9-81ED-4DB2-BD59-A6C34878D82A}">
                    <a16:rowId xmlns:a16="http://schemas.microsoft.com/office/drawing/2014/main" val="2695327409"/>
                  </a:ext>
                </a:extLst>
              </a:tr>
              <a:tr h="459276">
                <a:tc>
                  <a:txBody>
                    <a:bodyPr/>
                    <a:lstStyle/>
                    <a:p>
                      <a:pPr marL="0" marR="0">
                        <a:spcBef>
                          <a:spcPts val="0"/>
                        </a:spcBef>
                        <a:spcAft>
                          <a:spcPts val="0"/>
                        </a:spcAft>
                      </a:pPr>
                      <a:r>
                        <a:rPr lang="en-US" sz="2600" dirty="0">
                          <a:solidFill>
                            <a:schemeClr val="tx1"/>
                          </a:solidFill>
                          <a:effectLst/>
                          <a:latin typeface="Arial" panose="020B0604020202020204" pitchFamily="34" charset="0"/>
                          <a:ea typeface="MS PMincho"/>
                          <a:cs typeface="Times New Roman" panose="02020603050405020304" pitchFamily="18" charset="0"/>
                        </a:rPr>
                        <a:t>  Mild (non-severe)</a:t>
                      </a:r>
                      <a:endParaRPr lang="en-US" sz="2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2" marR="68582" marT="0" marB="0"/>
                </a:tc>
                <a:tc>
                  <a:txBody>
                    <a:bodyPr/>
                    <a:lstStyle/>
                    <a:p>
                      <a:pPr marL="0" marR="0" algn="ctr">
                        <a:spcBef>
                          <a:spcPts val="0"/>
                        </a:spcBef>
                        <a:spcAft>
                          <a:spcPts val="0"/>
                        </a:spcAft>
                      </a:pPr>
                      <a:r>
                        <a:rPr lang="en-US" sz="2600" dirty="0">
                          <a:solidFill>
                            <a:schemeClr val="bg2"/>
                          </a:solidFill>
                          <a:effectLst/>
                          <a:latin typeface="Arial" panose="020B0604020202020204" pitchFamily="34" charset="0"/>
                          <a:ea typeface="MS PMincho"/>
                          <a:cs typeface="Times New Roman" panose="02020603050405020304" pitchFamily="18" charset="0"/>
                        </a:rPr>
                        <a:t>1.9%</a:t>
                      </a:r>
                      <a:endParaRPr lang="en-US" sz="260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2" marR="68582" marT="0" marB="0"/>
                </a:tc>
                <a:tc>
                  <a:txBody>
                    <a:bodyPr/>
                    <a:lstStyle/>
                    <a:p>
                      <a:pPr marL="0" marR="0" algn="ctr">
                        <a:spcBef>
                          <a:spcPts val="0"/>
                        </a:spcBef>
                        <a:spcAft>
                          <a:spcPts val="0"/>
                        </a:spcAft>
                      </a:pPr>
                      <a:r>
                        <a:rPr lang="en-US" sz="2600" dirty="0">
                          <a:solidFill>
                            <a:schemeClr val="bg2"/>
                          </a:solidFill>
                          <a:effectLst/>
                          <a:latin typeface="Arial" panose="020B0604020202020204" pitchFamily="34" charset="0"/>
                          <a:ea typeface="MS PMincho"/>
                          <a:cs typeface="Times New Roman" panose="02020603050405020304" pitchFamily="18" charset="0"/>
                        </a:rPr>
                        <a:t>3.1%</a:t>
                      </a:r>
                      <a:endParaRPr lang="en-US" sz="260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2" marR="68582" marT="0" marB="0"/>
                </a:tc>
                <a:tc>
                  <a:txBody>
                    <a:bodyPr/>
                    <a:lstStyle/>
                    <a:p>
                      <a:pPr marL="0" marR="0" algn="ctr">
                        <a:spcBef>
                          <a:spcPts val="0"/>
                        </a:spcBef>
                        <a:spcAft>
                          <a:spcPts val="0"/>
                        </a:spcAft>
                      </a:pPr>
                      <a:r>
                        <a:rPr lang="en-US" sz="2600" dirty="0">
                          <a:solidFill>
                            <a:schemeClr val="bg2"/>
                          </a:solidFill>
                          <a:effectLst/>
                          <a:latin typeface="Arial" panose="020B0604020202020204" pitchFamily="34" charset="0"/>
                          <a:ea typeface="MS PMincho"/>
                          <a:cs typeface="Times New Roman" panose="02020603050405020304" pitchFamily="18" charset="0"/>
                        </a:rPr>
                        <a:t>0.62 (0.37-1.03)</a:t>
                      </a:r>
                      <a:endParaRPr lang="en-US" sz="260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2" marR="68582" marT="0" marB="0"/>
                </a:tc>
                <a:extLst>
                  <a:ext uri="{0D108BD9-81ED-4DB2-BD59-A6C34878D82A}">
                    <a16:rowId xmlns:a16="http://schemas.microsoft.com/office/drawing/2014/main" val="203422456"/>
                  </a:ext>
                </a:extLst>
              </a:tr>
              <a:tr h="521324">
                <a:tc>
                  <a:txBody>
                    <a:bodyPr/>
                    <a:lstStyle/>
                    <a:p>
                      <a:pPr marL="0" marR="0">
                        <a:spcBef>
                          <a:spcPts val="0"/>
                        </a:spcBef>
                        <a:spcAft>
                          <a:spcPts val="0"/>
                        </a:spcAft>
                      </a:pPr>
                      <a:r>
                        <a:rPr lang="en-US" sz="2600" b="1" dirty="0">
                          <a:solidFill>
                            <a:schemeClr val="tx1"/>
                          </a:solidFill>
                          <a:effectLst/>
                          <a:latin typeface="Arial" panose="020B0604020202020204" pitchFamily="34" charset="0"/>
                          <a:ea typeface="MS PMincho"/>
                          <a:cs typeface="Times New Roman" panose="02020603050405020304" pitchFamily="18" charset="0"/>
                        </a:rPr>
                        <a:t>Worsening CHTN </a:t>
                      </a:r>
                      <a:endParaRPr lang="en-US" sz="26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2" marR="68582" marT="0" marB="0"/>
                </a:tc>
                <a:tc>
                  <a:txBody>
                    <a:bodyPr/>
                    <a:lstStyle/>
                    <a:p>
                      <a:pPr marL="0" marR="0" algn="ctr">
                        <a:spcBef>
                          <a:spcPts val="0"/>
                        </a:spcBef>
                        <a:spcAft>
                          <a:spcPts val="0"/>
                        </a:spcAft>
                      </a:pPr>
                      <a:r>
                        <a:rPr lang="en-US" sz="2600" b="0" dirty="0">
                          <a:solidFill>
                            <a:schemeClr val="bg2"/>
                          </a:solidFill>
                          <a:effectLst/>
                          <a:latin typeface="Arial" panose="020B0604020202020204" pitchFamily="34" charset="0"/>
                          <a:ea typeface="MS PMincho"/>
                          <a:cs typeface="Times New Roman" panose="02020603050405020304" pitchFamily="18" charset="0"/>
                        </a:rPr>
                        <a:t>10.9%</a:t>
                      </a:r>
                      <a:endParaRPr lang="en-US" sz="2600" b="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2" marR="68582" marT="0" marB="0"/>
                </a:tc>
                <a:tc>
                  <a:txBody>
                    <a:bodyPr/>
                    <a:lstStyle/>
                    <a:p>
                      <a:pPr marL="0" marR="0" algn="ctr">
                        <a:spcBef>
                          <a:spcPts val="0"/>
                        </a:spcBef>
                        <a:spcAft>
                          <a:spcPts val="0"/>
                        </a:spcAft>
                      </a:pPr>
                      <a:r>
                        <a:rPr lang="en-US" sz="2600" b="0" dirty="0">
                          <a:solidFill>
                            <a:schemeClr val="bg2"/>
                          </a:solidFill>
                          <a:effectLst/>
                          <a:latin typeface="Arial" panose="020B0604020202020204" pitchFamily="34" charset="0"/>
                          <a:ea typeface="MS PMincho"/>
                          <a:cs typeface="Times New Roman" panose="02020603050405020304" pitchFamily="18" charset="0"/>
                        </a:rPr>
                        <a:t>13.0%</a:t>
                      </a:r>
                      <a:endParaRPr lang="en-US" sz="2600" b="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2" marR="68582" marT="0" marB="0"/>
                </a:tc>
                <a:tc>
                  <a:txBody>
                    <a:bodyPr/>
                    <a:lstStyle/>
                    <a:p>
                      <a:pPr marL="0" marR="0" algn="ctr">
                        <a:spcBef>
                          <a:spcPts val="0"/>
                        </a:spcBef>
                        <a:spcAft>
                          <a:spcPts val="0"/>
                        </a:spcAft>
                      </a:pPr>
                      <a:r>
                        <a:rPr lang="en-US" sz="2600" b="0" dirty="0">
                          <a:solidFill>
                            <a:schemeClr val="bg2"/>
                          </a:solidFill>
                          <a:effectLst/>
                          <a:latin typeface="Arial" panose="020B0604020202020204" pitchFamily="34" charset="0"/>
                          <a:ea typeface="MS PMincho"/>
                          <a:cs typeface="Times New Roman" panose="02020603050405020304" pitchFamily="18" charset="0"/>
                        </a:rPr>
                        <a:t>0.84 (0.68-1.04)</a:t>
                      </a:r>
                      <a:endParaRPr lang="en-US" sz="2600" b="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2" marR="68582" marT="0" marB="0"/>
                </a:tc>
                <a:extLst>
                  <a:ext uri="{0D108BD9-81ED-4DB2-BD59-A6C34878D82A}">
                    <a16:rowId xmlns:a16="http://schemas.microsoft.com/office/drawing/2014/main" val="1893945106"/>
                  </a:ext>
                </a:extLst>
              </a:tr>
              <a:tr h="683117">
                <a:tc>
                  <a:txBody>
                    <a:bodyPr/>
                    <a:lstStyle/>
                    <a:p>
                      <a:pPr marL="0" marR="0">
                        <a:spcBef>
                          <a:spcPts val="0"/>
                        </a:spcBef>
                        <a:spcAft>
                          <a:spcPts val="0"/>
                        </a:spcAft>
                      </a:pPr>
                      <a:r>
                        <a:rPr lang="en-US" sz="2600" b="1" dirty="0">
                          <a:solidFill>
                            <a:schemeClr val="bg2"/>
                          </a:solidFill>
                          <a:effectLst/>
                          <a:latin typeface="Arial" panose="020B0604020202020204" pitchFamily="34" charset="0"/>
                          <a:ea typeface="MS PMincho"/>
                          <a:cs typeface="Times New Roman" panose="02020603050405020304" pitchFamily="18" charset="0"/>
                        </a:rPr>
                        <a:t>Severe Hypertension </a:t>
                      </a:r>
                      <a:endParaRPr lang="en-US" sz="26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2" marR="68582" marT="0" marB="0"/>
                </a:tc>
                <a:tc>
                  <a:txBody>
                    <a:bodyPr/>
                    <a:lstStyle/>
                    <a:p>
                      <a:pPr marL="0" marR="0" algn="ctr">
                        <a:spcBef>
                          <a:spcPts val="0"/>
                        </a:spcBef>
                        <a:spcAft>
                          <a:spcPts val="0"/>
                        </a:spcAft>
                      </a:pPr>
                      <a:r>
                        <a:rPr lang="en-US" sz="2600" b="1" dirty="0">
                          <a:solidFill>
                            <a:schemeClr val="bg2"/>
                          </a:solidFill>
                          <a:effectLst/>
                          <a:latin typeface="Arial" panose="020B0604020202020204" pitchFamily="34" charset="0"/>
                          <a:ea typeface="MS PMincho"/>
                          <a:cs typeface="Times New Roman" panose="02020603050405020304" pitchFamily="18" charset="0"/>
                        </a:rPr>
                        <a:t>36.1%</a:t>
                      </a:r>
                      <a:endParaRPr lang="en-US" sz="26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2" marR="68582" marT="0" marB="0"/>
                </a:tc>
                <a:tc>
                  <a:txBody>
                    <a:bodyPr/>
                    <a:lstStyle/>
                    <a:p>
                      <a:pPr marL="0" marR="0" algn="ctr">
                        <a:spcBef>
                          <a:spcPts val="0"/>
                        </a:spcBef>
                        <a:spcAft>
                          <a:spcPts val="0"/>
                        </a:spcAft>
                      </a:pPr>
                      <a:r>
                        <a:rPr lang="en-US" sz="2600" b="1" dirty="0">
                          <a:solidFill>
                            <a:schemeClr val="bg2"/>
                          </a:solidFill>
                          <a:effectLst/>
                          <a:latin typeface="Arial" panose="020B0604020202020204" pitchFamily="34" charset="0"/>
                          <a:ea typeface="MS PMincho"/>
                          <a:cs typeface="Times New Roman" panose="02020603050405020304" pitchFamily="18" charset="0"/>
                        </a:rPr>
                        <a:t>44.3%</a:t>
                      </a:r>
                      <a:endParaRPr lang="en-US" sz="26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2" marR="68582" marT="0" marB="0"/>
                </a:tc>
                <a:tc>
                  <a:txBody>
                    <a:bodyPr/>
                    <a:lstStyle/>
                    <a:p>
                      <a:pPr marL="0" marR="0" algn="ctr">
                        <a:spcBef>
                          <a:spcPts val="0"/>
                        </a:spcBef>
                        <a:spcAft>
                          <a:spcPts val="0"/>
                        </a:spcAft>
                      </a:pPr>
                      <a:r>
                        <a:rPr lang="en-US" sz="2600" b="1" dirty="0">
                          <a:solidFill>
                            <a:schemeClr val="bg2"/>
                          </a:solidFill>
                          <a:effectLst/>
                          <a:latin typeface="Arial" panose="020B0604020202020204" pitchFamily="34" charset="0"/>
                          <a:ea typeface="MS PMincho"/>
                          <a:cs typeface="Times New Roman" panose="02020603050405020304" pitchFamily="18" charset="0"/>
                        </a:rPr>
                        <a:t>0.82 (0.74-0.90)</a:t>
                      </a:r>
                      <a:endParaRPr lang="en-US" sz="26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2" marR="68582" marT="0" marB="0"/>
                </a:tc>
                <a:extLst>
                  <a:ext uri="{0D108BD9-81ED-4DB2-BD59-A6C34878D82A}">
                    <a16:rowId xmlns:a16="http://schemas.microsoft.com/office/drawing/2014/main" val="709472925"/>
                  </a:ext>
                </a:extLst>
              </a:tr>
            </a:tbl>
          </a:graphicData>
        </a:graphic>
      </p:graphicFrame>
    </p:spTree>
    <p:extLst>
      <p:ext uri="{BB962C8B-B14F-4D97-AF65-F5344CB8AC3E}">
        <p14:creationId xmlns:p14="http://schemas.microsoft.com/office/powerpoint/2010/main" val="2540190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937248" y="139126"/>
            <a:ext cx="8743950" cy="1143000"/>
          </a:xfrm>
          <a:prstGeom prst="rect">
            <a:avLst/>
          </a:prstGeom>
        </p:spPr>
        <p:txBody>
          <a:bodyPr/>
          <a:lstStyle>
            <a:lvl1pPr algn="l" defTabSz="914172" rtl="0" eaLnBrk="1" latinLnBrk="0" hangingPunct="1">
              <a:lnSpc>
                <a:spcPct val="100000"/>
              </a:lnSpc>
              <a:spcBef>
                <a:spcPct val="0"/>
              </a:spcBef>
              <a:buNone/>
              <a:defRPr lang="en-US" sz="3200" b="1" i="0" kern="1200" spc="67"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lgn="ctr"/>
            <a:r>
              <a:rPr lang="en-US" altLang="en-US" sz="5400" dirty="0" smtClean="0"/>
              <a:t>Neonatal Outcomes</a:t>
            </a:r>
          </a:p>
        </p:txBody>
      </p:sp>
      <p:graphicFrame>
        <p:nvGraphicFramePr>
          <p:cNvPr id="3" name="Table 2">
            <a:extLst>
              <a:ext uri="{FF2B5EF4-FFF2-40B4-BE49-F238E27FC236}">
                <a16:creationId xmlns:a16="http://schemas.microsoft.com/office/drawing/2014/main" id="{E4FA773C-8CFE-284E-8709-28BE6DBCF59F}"/>
              </a:ext>
            </a:extLst>
          </p:cNvPr>
          <p:cNvGraphicFramePr>
            <a:graphicFrameLocks noGrp="1"/>
          </p:cNvGraphicFramePr>
          <p:nvPr>
            <p:extLst>
              <p:ext uri="{D42A27DB-BD31-4B8C-83A1-F6EECF244321}">
                <p14:modId xmlns:p14="http://schemas.microsoft.com/office/powerpoint/2010/main" val="1990974608"/>
              </p:ext>
            </p:extLst>
          </p:nvPr>
        </p:nvGraphicFramePr>
        <p:xfrm>
          <a:off x="1188742" y="1376554"/>
          <a:ext cx="10240962" cy="4778375"/>
        </p:xfrm>
        <a:graphic>
          <a:graphicData uri="http://schemas.openxmlformats.org/drawingml/2006/table">
            <a:tbl>
              <a:tblPr firstRow="1" firstCol="1" bandRow="1">
                <a:tableStyleId>{5C22544A-7EE6-4342-B048-85BDC9FD1C3A}</a:tableStyleId>
              </a:tblPr>
              <a:tblGrid>
                <a:gridCol w="4343238">
                  <a:extLst>
                    <a:ext uri="{9D8B030D-6E8A-4147-A177-3AD203B41FA5}">
                      <a16:colId xmlns:a16="http://schemas.microsoft.com/office/drawing/2014/main" val="1525783040"/>
                    </a:ext>
                  </a:extLst>
                </a:gridCol>
                <a:gridCol w="1603178">
                  <a:extLst>
                    <a:ext uri="{9D8B030D-6E8A-4147-A177-3AD203B41FA5}">
                      <a16:colId xmlns:a16="http://schemas.microsoft.com/office/drawing/2014/main" val="3889128722"/>
                    </a:ext>
                  </a:extLst>
                </a:gridCol>
                <a:gridCol w="1753007">
                  <a:extLst>
                    <a:ext uri="{9D8B030D-6E8A-4147-A177-3AD203B41FA5}">
                      <a16:colId xmlns:a16="http://schemas.microsoft.com/office/drawing/2014/main" val="3636158288"/>
                    </a:ext>
                  </a:extLst>
                </a:gridCol>
                <a:gridCol w="2541539">
                  <a:extLst>
                    <a:ext uri="{9D8B030D-6E8A-4147-A177-3AD203B41FA5}">
                      <a16:colId xmlns:a16="http://schemas.microsoft.com/office/drawing/2014/main" val="942904105"/>
                    </a:ext>
                  </a:extLst>
                </a:gridCol>
              </a:tblGrid>
              <a:tr h="904486">
                <a:tc>
                  <a:txBody>
                    <a:bodyPr/>
                    <a:lstStyle/>
                    <a:p>
                      <a:pPr marL="0" marR="0">
                        <a:spcBef>
                          <a:spcPts val="0"/>
                        </a:spcBef>
                        <a:spcAft>
                          <a:spcPts val="0"/>
                        </a:spcAft>
                      </a:pPr>
                      <a:r>
                        <a:rPr lang="en-US" sz="2800" dirty="0">
                          <a:solidFill>
                            <a:schemeClr val="tx1"/>
                          </a:solidFill>
                          <a:effectLst/>
                        </a:rPr>
                        <a:t>Outcome</a:t>
                      </a:r>
                      <a:endParaRPr lang="en-US" sz="2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tc>
                  <a:txBody>
                    <a:bodyPr/>
                    <a:lstStyle/>
                    <a:p>
                      <a:pPr marL="0" marR="0" algn="ctr">
                        <a:spcBef>
                          <a:spcPts val="0"/>
                        </a:spcBef>
                        <a:spcAft>
                          <a:spcPts val="0"/>
                        </a:spcAft>
                      </a:pPr>
                      <a:r>
                        <a:rPr lang="en-US" sz="2800" dirty="0">
                          <a:solidFill>
                            <a:schemeClr val="tx1"/>
                          </a:solidFill>
                          <a:effectLst/>
                        </a:rPr>
                        <a:t>Active (n=1208)</a:t>
                      </a:r>
                      <a:endParaRPr lang="en-US" sz="2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tc>
                  <a:txBody>
                    <a:bodyPr/>
                    <a:lstStyle/>
                    <a:p>
                      <a:pPr marL="0" marR="0" algn="ctr">
                        <a:spcBef>
                          <a:spcPts val="0"/>
                        </a:spcBef>
                        <a:spcAft>
                          <a:spcPts val="0"/>
                        </a:spcAft>
                      </a:pPr>
                      <a:r>
                        <a:rPr lang="en-US" sz="2800" dirty="0">
                          <a:solidFill>
                            <a:schemeClr val="tx1"/>
                          </a:solidFill>
                          <a:effectLst/>
                        </a:rPr>
                        <a:t>Standard (n=1200)</a:t>
                      </a:r>
                      <a:endParaRPr lang="en-US" sz="2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tc>
                  <a:txBody>
                    <a:bodyPr/>
                    <a:lstStyle/>
                    <a:p>
                      <a:pPr marL="0" marR="0" algn="ctr">
                        <a:spcBef>
                          <a:spcPts val="0"/>
                        </a:spcBef>
                        <a:spcAft>
                          <a:spcPts val="0"/>
                        </a:spcAft>
                      </a:pPr>
                      <a:r>
                        <a:rPr lang="en-US" sz="2800" dirty="0">
                          <a:solidFill>
                            <a:schemeClr val="tx1"/>
                          </a:solidFill>
                          <a:effectLst/>
                        </a:rPr>
                        <a:t>RR</a:t>
                      </a:r>
                    </a:p>
                    <a:p>
                      <a:pPr marL="0" marR="0" algn="ctr">
                        <a:spcBef>
                          <a:spcPts val="0"/>
                        </a:spcBef>
                        <a:spcAft>
                          <a:spcPts val="0"/>
                        </a:spcAft>
                      </a:pPr>
                      <a:r>
                        <a:rPr lang="en-US" sz="2800" dirty="0">
                          <a:solidFill>
                            <a:schemeClr val="tx1"/>
                          </a:solidFill>
                          <a:effectLst/>
                        </a:rPr>
                        <a:t> (95% CI)</a:t>
                      </a:r>
                      <a:endParaRPr lang="en-US" sz="2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extLst>
                  <a:ext uri="{0D108BD9-81ED-4DB2-BD59-A6C34878D82A}">
                    <a16:rowId xmlns:a16="http://schemas.microsoft.com/office/drawing/2014/main" val="690661270"/>
                  </a:ext>
                </a:extLst>
              </a:tr>
              <a:tr h="618256">
                <a:tc>
                  <a:txBody>
                    <a:bodyPr/>
                    <a:lstStyle/>
                    <a:p>
                      <a:r>
                        <a:rPr lang="en-US" sz="2800" b="1" dirty="0">
                          <a:solidFill>
                            <a:schemeClr val="tx1"/>
                          </a:solidFill>
                          <a:effectLst/>
                          <a:latin typeface="Arial" panose="020B0604020202020204" pitchFamily="34" charset="0"/>
                          <a:ea typeface="MS PMincho"/>
                          <a:cs typeface="Times New Roman" panose="02020603050405020304" pitchFamily="18" charset="0"/>
                        </a:rPr>
                        <a:t>Composite Morbidities</a:t>
                      </a:r>
                      <a:endParaRPr lang="en-US" sz="28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tc>
                  <a:txBody>
                    <a:bodyPr/>
                    <a:lstStyle/>
                    <a:p>
                      <a:pPr algn="ctr"/>
                      <a:r>
                        <a:rPr lang="en-US" sz="2800" b="0" dirty="0">
                          <a:solidFill>
                            <a:schemeClr val="bg2"/>
                          </a:solidFill>
                          <a:effectLst/>
                          <a:latin typeface="Arial" panose="020B0604020202020204" pitchFamily="34" charset="0"/>
                          <a:ea typeface="MS PMincho"/>
                          <a:cs typeface="Times New Roman" panose="02020603050405020304" pitchFamily="18" charset="0"/>
                        </a:rPr>
                        <a:t>2.0%</a:t>
                      </a:r>
                      <a:endParaRPr lang="en-US" sz="2800" b="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tc>
                  <a:txBody>
                    <a:bodyPr/>
                    <a:lstStyle/>
                    <a:p>
                      <a:pPr algn="ctr"/>
                      <a:r>
                        <a:rPr lang="en-US" sz="2800" b="0" dirty="0">
                          <a:solidFill>
                            <a:schemeClr val="bg2"/>
                          </a:solidFill>
                          <a:effectLst/>
                          <a:latin typeface="Arial" panose="020B0604020202020204" pitchFamily="34" charset="0"/>
                          <a:ea typeface="MS PMincho"/>
                          <a:cs typeface="Times New Roman" panose="02020603050405020304" pitchFamily="18" charset="0"/>
                        </a:rPr>
                        <a:t>2.6%</a:t>
                      </a:r>
                      <a:endParaRPr lang="en-US" sz="2800" b="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tc>
                  <a:txBody>
                    <a:bodyPr/>
                    <a:lstStyle/>
                    <a:p>
                      <a:pPr algn="ctr"/>
                      <a:r>
                        <a:rPr lang="en-US" sz="2800" b="0" dirty="0">
                          <a:solidFill>
                            <a:schemeClr val="bg2"/>
                          </a:solidFill>
                          <a:effectLst/>
                          <a:latin typeface="Arial" panose="020B0604020202020204" pitchFamily="34" charset="0"/>
                          <a:ea typeface="MS PMincho"/>
                          <a:cs typeface="Times New Roman" panose="02020603050405020304" pitchFamily="18" charset="0"/>
                        </a:rPr>
                        <a:t>0.77 (0.45-1.3)</a:t>
                      </a:r>
                      <a:endParaRPr lang="en-US" sz="2800" b="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extLst>
                  <a:ext uri="{0D108BD9-81ED-4DB2-BD59-A6C34878D82A}">
                    <a16:rowId xmlns:a16="http://schemas.microsoft.com/office/drawing/2014/main" val="357431787"/>
                  </a:ext>
                </a:extLst>
              </a:tr>
              <a:tr h="426828">
                <a:tc>
                  <a:txBody>
                    <a:bodyPr/>
                    <a:lstStyle/>
                    <a:p>
                      <a:pPr marL="47625"/>
                      <a:r>
                        <a:rPr lang="en-US" sz="2800" b="1" dirty="0">
                          <a:solidFill>
                            <a:schemeClr val="tx1"/>
                          </a:solidFill>
                          <a:effectLst/>
                          <a:latin typeface="Arial" panose="020B0604020202020204" pitchFamily="34" charset="0"/>
                          <a:ea typeface="MS PMincho"/>
                          <a:cs typeface="Times New Roman" panose="02020603050405020304" pitchFamily="18" charset="0"/>
                        </a:rPr>
                        <a:t>    </a:t>
                      </a:r>
                      <a:r>
                        <a:rPr lang="en-US" sz="2800" b="1" dirty="0" smtClean="0">
                          <a:solidFill>
                            <a:schemeClr val="tx1"/>
                          </a:solidFill>
                          <a:effectLst/>
                          <a:latin typeface="Arial" panose="020B0604020202020204" pitchFamily="34" charset="0"/>
                          <a:ea typeface="MS PMincho"/>
                          <a:cs typeface="Times New Roman" panose="02020603050405020304" pitchFamily="18" charset="0"/>
                        </a:rPr>
                        <a:t>Bronchopulmonary</a:t>
                      </a:r>
                      <a:r>
                        <a:rPr lang="en-US" sz="2800" b="1" baseline="0" dirty="0" smtClean="0">
                          <a:solidFill>
                            <a:schemeClr val="tx1"/>
                          </a:solidFill>
                          <a:effectLst/>
                          <a:latin typeface="Arial" panose="020B0604020202020204" pitchFamily="34" charset="0"/>
                          <a:ea typeface="MS PMincho"/>
                          <a:cs typeface="Times New Roman" panose="02020603050405020304" pitchFamily="18" charset="0"/>
                        </a:rPr>
                        <a:t> </a:t>
                      </a:r>
                      <a:r>
                        <a:rPr lang="en-US" sz="2800" b="1" dirty="0" smtClean="0">
                          <a:solidFill>
                            <a:schemeClr val="tx1"/>
                          </a:solidFill>
                          <a:effectLst/>
                          <a:latin typeface="Arial" panose="020B0604020202020204" pitchFamily="34" charset="0"/>
                          <a:ea typeface="MS PMincho"/>
                          <a:cs typeface="Times New Roman" panose="02020603050405020304" pitchFamily="18" charset="0"/>
                        </a:rPr>
                        <a:t>D</a:t>
                      </a:r>
                      <a:endParaRPr lang="en-US" sz="28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tc>
                  <a:txBody>
                    <a:bodyPr/>
                    <a:lstStyle/>
                    <a:p>
                      <a:pPr algn="ctr"/>
                      <a:r>
                        <a:rPr lang="en-US" sz="2800" b="0" dirty="0">
                          <a:solidFill>
                            <a:schemeClr val="bg2"/>
                          </a:solidFill>
                          <a:effectLst/>
                          <a:latin typeface="Arial" panose="020B0604020202020204" pitchFamily="34" charset="0"/>
                          <a:ea typeface="MS PMincho"/>
                          <a:cs typeface="Times New Roman" panose="02020603050405020304" pitchFamily="18" charset="0"/>
                        </a:rPr>
                        <a:t>0.7%</a:t>
                      </a:r>
                      <a:endParaRPr lang="en-US" sz="2800" b="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tc>
                  <a:txBody>
                    <a:bodyPr/>
                    <a:lstStyle/>
                    <a:p>
                      <a:pPr algn="ctr"/>
                      <a:r>
                        <a:rPr lang="en-US" sz="2800" b="0" dirty="0">
                          <a:solidFill>
                            <a:schemeClr val="bg2"/>
                          </a:solidFill>
                          <a:effectLst/>
                          <a:latin typeface="Arial" panose="020B0604020202020204" pitchFamily="34" charset="0"/>
                          <a:ea typeface="MS PMincho"/>
                          <a:cs typeface="Times New Roman" panose="02020603050405020304" pitchFamily="18" charset="0"/>
                        </a:rPr>
                        <a:t>1.2%</a:t>
                      </a:r>
                      <a:endParaRPr lang="en-US" sz="2800" b="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tc>
                  <a:txBody>
                    <a:bodyPr/>
                    <a:lstStyle/>
                    <a:p>
                      <a:pPr algn="ctr"/>
                      <a:r>
                        <a:rPr lang="en-US" sz="2800" b="0" dirty="0">
                          <a:solidFill>
                            <a:schemeClr val="bg2"/>
                          </a:solidFill>
                          <a:effectLst/>
                          <a:latin typeface="Arial" panose="020B0604020202020204" pitchFamily="34" charset="0"/>
                          <a:ea typeface="MS PMincho"/>
                          <a:cs typeface="Times New Roman" panose="02020603050405020304" pitchFamily="18" charset="0"/>
                        </a:rPr>
                        <a:t>0.57 (0.24-1.4)</a:t>
                      </a:r>
                      <a:endParaRPr lang="en-US" sz="2800" b="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extLst>
                  <a:ext uri="{0D108BD9-81ED-4DB2-BD59-A6C34878D82A}">
                    <a16:rowId xmlns:a16="http://schemas.microsoft.com/office/drawing/2014/main" val="2474979034"/>
                  </a:ext>
                </a:extLst>
              </a:tr>
              <a:tr h="426828">
                <a:tc>
                  <a:txBody>
                    <a:bodyPr/>
                    <a:lstStyle/>
                    <a:p>
                      <a:pPr marL="47625"/>
                      <a:r>
                        <a:rPr lang="en-US" sz="2800" b="1" dirty="0">
                          <a:solidFill>
                            <a:schemeClr val="tx1"/>
                          </a:solidFill>
                          <a:effectLst/>
                          <a:latin typeface="Arial" panose="020B0604020202020204" pitchFamily="34" charset="0"/>
                          <a:ea typeface="MS PMincho"/>
                          <a:cs typeface="Times New Roman" panose="02020603050405020304" pitchFamily="18" charset="0"/>
                        </a:rPr>
                        <a:t>    </a:t>
                      </a:r>
                      <a:r>
                        <a:rPr lang="en-US" sz="2800" b="1" dirty="0" smtClean="0">
                          <a:solidFill>
                            <a:schemeClr val="tx1"/>
                          </a:solidFill>
                          <a:effectLst/>
                          <a:latin typeface="Arial" panose="020B0604020202020204" pitchFamily="34" charset="0"/>
                          <a:ea typeface="MS PMincho"/>
                          <a:cs typeface="Times New Roman" panose="02020603050405020304" pitchFamily="18" charset="0"/>
                        </a:rPr>
                        <a:t>Retinopathy</a:t>
                      </a:r>
                      <a:endParaRPr lang="en-US" sz="28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tc>
                  <a:txBody>
                    <a:bodyPr/>
                    <a:lstStyle/>
                    <a:p>
                      <a:pPr algn="ctr"/>
                      <a:r>
                        <a:rPr lang="en-US" sz="2800" b="0" dirty="0">
                          <a:solidFill>
                            <a:schemeClr val="bg2"/>
                          </a:solidFill>
                          <a:effectLst/>
                          <a:latin typeface="Arial" panose="020B0604020202020204" pitchFamily="34" charset="0"/>
                          <a:ea typeface="MS PMincho"/>
                          <a:cs typeface="Times New Roman" panose="02020603050405020304" pitchFamily="18" charset="0"/>
                        </a:rPr>
                        <a:t> 1.3%</a:t>
                      </a:r>
                      <a:endParaRPr lang="en-US" sz="2800" b="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tc>
                  <a:txBody>
                    <a:bodyPr/>
                    <a:lstStyle/>
                    <a:p>
                      <a:pPr algn="ctr"/>
                      <a:r>
                        <a:rPr lang="en-US" sz="2800" b="0" dirty="0">
                          <a:solidFill>
                            <a:schemeClr val="bg2"/>
                          </a:solidFill>
                          <a:effectLst/>
                          <a:latin typeface="Arial" panose="020B0604020202020204" pitchFamily="34" charset="0"/>
                          <a:ea typeface="MS PMincho"/>
                          <a:cs typeface="Times New Roman" panose="02020603050405020304" pitchFamily="18" charset="0"/>
                        </a:rPr>
                        <a:t>1.7%</a:t>
                      </a:r>
                      <a:endParaRPr lang="en-US" sz="2800" b="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tc>
                  <a:txBody>
                    <a:bodyPr/>
                    <a:lstStyle/>
                    <a:p>
                      <a:pPr algn="ctr"/>
                      <a:r>
                        <a:rPr lang="en-US" sz="2800" b="0" dirty="0">
                          <a:solidFill>
                            <a:schemeClr val="bg2"/>
                          </a:solidFill>
                          <a:effectLst/>
                          <a:latin typeface="Arial" panose="020B0604020202020204" pitchFamily="34" charset="0"/>
                          <a:ea typeface="MS PMincho"/>
                          <a:cs typeface="Times New Roman" panose="02020603050405020304" pitchFamily="18" charset="0"/>
                        </a:rPr>
                        <a:t>0.79 (0.41-1.5)</a:t>
                      </a:r>
                      <a:endParaRPr lang="en-US" sz="2800" b="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extLst>
                  <a:ext uri="{0D108BD9-81ED-4DB2-BD59-A6C34878D82A}">
                    <a16:rowId xmlns:a16="http://schemas.microsoft.com/office/drawing/2014/main" val="2619883341"/>
                  </a:ext>
                </a:extLst>
              </a:tr>
              <a:tr h="426828">
                <a:tc>
                  <a:txBody>
                    <a:bodyPr/>
                    <a:lstStyle/>
                    <a:p>
                      <a:pPr marL="47625"/>
                      <a:r>
                        <a:rPr lang="en-US" sz="2800" b="1" dirty="0">
                          <a:solidFill>
                            <a:schemeClr val="tx1"/>
                          </a:solidFill>
                          <a:effectLst/>
                          <a:latin typeface="Arial" panose="020B0604020202020204" pitchFamily="34" charset="0"/>
                          <a:ea typeface="MS PMincho"/>
                          <a:cs typeface="Times New Roman" panose="02020603050405020304" pitchFamily="18" charset="0"/>
                        </a:rPr>
                        <a:t>   </a:t>
                      </a:r>
                      <a:r>
                        <a:rPr lang="en-US" sz="2800" b="1" dirty="0" smtClean="0">
                          <a:solidFill>
                            <a:schemeClr val="tx1"/>
                          </a:solidFill>
                          <a:effectLst/>
                          <a:latin typeface="Arial" panose="020B0604020202020204" pitchFamily="34" charset="0"/>
                          <a:ea typeface="MS PMincho"/>
                          <a:cs typeface="Times New Roman" panose="02020603050405020304" pitchFamily="18" charset="0"/>
                        </a:rPr>
                        <a:t> </a:t>
                      </a:r>
                      <a:r>
                        <a:rPr lang="en-US" sz="2800" b="1" dirty="0" err="1" smtClean="0">
                          <a:solidFill>
                            <a:schemeClr val="tx1"/>
                          </a:solidFill>
                          <a:effectLst/>
                          <a:latin typeface="Arial" panose="020B0604020202020204" pitchFamily="34" charset="0"/>
                          <a:ea typeface="MS PMincho"/>
                          <a:cs typeface="Times New Roman" panose="02020603050405020304" pitchFamily="18" charset="0"/>
                        </a:rPr>
                        <a:t>Nec</a:t>
                      </a:r>
                      <a:r>
                        <a:rPr lang="en-US" sz="2800" b="1" dirty="0" smtClean="0">
                          <a:solidFill>
                            <a:schemeClr val="tx1"/>
                          </a:solidFill>
                          <a:effectLst/>
                          <a:latin typeface="Arial" panose="020B0604020202020204" pitchFamily="34" charset="0"/>
                          <a:ea typeface="MS PMincho"/>
                          <a:cs typeface="Times New Roman" panose="02020603050405020304" pitchFamily="18" charset="0"/>
                        </a:rPr>
                        <a:t>.</a:t>
                      </a:r>
                      <a:r>
                        <a:rPr lang="en-US" sz="2800" b="1" baseline="0" dirty="0" smtClean="0">
                          <a:solidFill>
                            <a:schemeClr val="tx1"/>
                          </a:solidFill>
                          <a:effectLst/>
                          <a:latin typeface="Arial" panose="020B0604020202020204" pitchFamily="34" charset="0"/>
                          <a:ea typeface="MS PMincho"/>
                          <a:cs typeface="Times New Roman" panose="02020603050405020304" pitchFamily="18" charset="0"/>
                        </a:rPr>
                        <a:t> </a:t>
                      </a:r>
                      <a:r>
                        <a:rPr lang="en-US" sz="2800" b="1" baseline="0" dirty="0" err="1" smtClean="0">
                          <a:solidFill>
                            <a:schemeClr val="tx1"/>
                          </a:solidFill>
                          <a:effectLst/>
                          <a:latin typeface="Arial" panose="020B0604020202020204" pitchFamily="34" charset="0"/>
                          <a:ea typeface="MS PMincho"/>
                          <a:cs typeface="Times New Roman" panose="02020603050405020304" pitchFamily="18" charset="0"/>
                        </a:rPr>
                        <a:t>enterocolitis</a:t>
                      </a:r>
                      <a:endParaRPr lang="en-US" sz="28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tc>
                  <a:txBody>
                    <a:bodyPr/>
                    <a:lstStyle/>
                    <a:p>
                      <a:pPr algn="ctr"/>
                      <a:r>
                        <a:rPr lang="en-US" sz="2800" b="0" dirty="0">
                          <a:solidFill>
                            <a:schemeClr val="bg2"/>
                          </a:solidFill>
                          <a:effectLst/>
                          <a:latin typeface="Arial" panose="020B0604020202020204" pitchFamily="34" charset="0"/>
                          <a:ea typeface="MS PMincho"/>
                          <a:cs typeface="Times New Roman" panose="02020603050405020304" pitchFamily="18" charset="0"/>
                        </a:rPr>
                        <a:t> 0.2%</a:t>
                      </a:r>
                      <a:endParaRPr lang="en-US" sz="2800" b="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tc>
                  <a:txBody>
                    <a:bodyPr/>
                    <a:lstStyle/>
                    <a:p>
                      <a:pPr algn="ctr"/>
                      <a:r>
                        <a:rPr lang="en-US" sz="2800" b="0" dirty="0">
                          <a:solidFill>
                            <a:schemeClr val="bg2"/>
                          </a:solidFill>
                          <a:effectLst/>
                          <a:latin typeface="Arial" panose="020B0604020202020204" pitchFamily="34" charset="0"/>
                          <a:ea typeface="MS PMincho"/>
                          <a:cs typeface="Times New Roman" panose="02020603050405020304" pitchFamily="18" charset="0"/>
                        </a:rPr>
                        <a:t>0.2%</a:t>
                      </a:r>
                      <a:endParaRPr lang="en-US" sz="2800" b="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tc>
                  <a:txBody>
                    <a:bodyPr/>
                    <a:lstStyle/>
                    <a:p>
                      <a:pPr algn="ctr"/>
                      <a:r>
                        <a:rPr lang="en-US" sz="2800" b="0" dirty="0">
                          <a:solidFill>
                            <a:schemeClr val="bg2"/>
                          </a:solidFill>
                          <a:effectLst/>
                          <a:latin typeface="Arial" panose="020B0604020202020204" pitchFamily="34" charset="0"/>
                          <a:ea typeface="MS PMincho"/>
                          <a:cs typeface="Times New Roman" panose="02020603050405020304" pitchFamily="18" charset="0"/>
                        </a:rPr>
                        <a:t>0.99 (0.14-7.1)</a:t>
                      </a:r>
                      <a:endParaRPr lang="en-US" sz="2800" b="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extLst>
                  <a:ext uri="{0D108BD9-81ED-4DB2-BD59-A6C34878D82A}">
                    <a16:rowId xmlns:a16="http://schemas.microsoft.com/office/drawing/2014/main" val="3278560037"/>
                  </a:ext>
                </a:extLst>
              </a:tr>
              <a:tr h="426828">
                <a:tc>
                  <a:txBody>
                    <a:bodyPr/>
                    <a:lstStyle/>
                    <a:p>
                      <a:pPr marL="47625"/>
                      <a:r>
                        <a:rPr lang="en-US" sz="2800" b="1" dirty="0">
                          <a:solidFill>
                            <a:schemeClr val="tx1"/>
                          </a:solidFill>
                          <a:effectLst/>
                          <a:latin typeface="Arial" panose="020B0604020202020204" pitchFamily="34" charset="0"/>
                          <a:ea typeface="MS PMincho"/>
                          <a:cs typeface="Times New Roman" panose="02020603050405020304" pitchFamily="18" charset="0"/>
                        </a:rPr>
                        <a:t>    </a:t>
                      </a:r>
                      <a:r>
                        <a:rPr lang="en-US" sz="2800" b="1" dirty="0" smtClean="0">
                          <a:solidFill>
                            <a:schemeClr val="tx1"/>
                          </a:solidFill>
                          <a:effectLst/>
                          <a:latin typeface="Arial" panose="020B0604020202020204" pitchFamily="34" charset="0"/>
                          <a:ea typeface="MS PMincho"/>
                          <a:cs typeface="Times New Roman" panose="02020603050405020304" pitchFamily="18" charset="0"/>
                        </a:rPr>
                        <a:t>IV Hemorrhage </a:t>
                      </a:r>
                      <a:r>
                        <a:rPr lang="en-US" sz="2800" b="1" dirty="0">
                          <a:solidFill>
                            <a:schemeClr val="tx1"/>
                          </a:solidFill>
                          <a:effectLst/>
                          <a:latin typeface="Arial" panose="020B0604020202020204" pitchFamily="34" charset="0"/>
                          <a:ea typeface="MS PMincho"/>
                          <a:cs typeface="Times New Roman" panose="02020603050405020304" pitchFamily="18" charset="0"/>
                        </a:rPr>
                        <a:t>III/IV</a:t>
                      </a:r>
                      <a:endParaRPr lang="en-US" sz="28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tc>
                  <a:txBody>
                    <a:bodyPr/>
                    <a:lstStyle/>
                    <a:p>
                      <a:pPr algn="ctr"/>
                      <a:r>
                        <a:rPr lang="en-US" sz="2800" b="0" baseline="0" dirty="0">
                          <a:solidFill>
                            <a:schemeClr val="bg2"/>
                          </a:solidFill>
                          <a:effectLst/>
                          <a:latin typeface="Arial" panose="020B0604020202020204" pitchFamily="34" charset="0"/>
                          <a:ea typeface="MS PMincho"/>
                          <a:cs typeface="Times New Roman" panose="02020603050405020304" pitchFamily="18" charset="0"/>
                        </a:rPr>
                        <a:t> </a:t>
                      </a:r>
                      <a:r>
                        <a:rPr lang="en-US" sz="2800" b="0" dirty="0">
                          <a:solidFill>
                            <a:schemeClr val="bg2"/>
                          </a:solidFill>
                          <a:effectLst/>
                          <a:latin typeface="Arial" panose="020B0604020202020204" pitchFamily="34" charset="0"/>
                          <a:ea typeface="MS PMincho"/>
                          <a:cs typeface="Times New Roman" panose="02020603050405020304" pitchFamily="18" charset="0"/>
                        </a:rPr>
                        <a:t>0.3%</a:t>
                      </a:r>
                      <a:endParaRPr lang="en-US" sz="2800" b="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tc>
                  <a:txBody>
                    <a:bodyPr/>
                    <a:lstStyle/>
                    <a:p>
                      <a:pPr algn="ctr"/>
                      <a:r>
                        <a:rPr lang="en-US" sz="2800" b="0" dirty="0">
                          <a:solidFill>
                            <a:schemeClr val="bg2"/>
                          </a:solidFill>
                          <a:effectLst/>
                          <a:latin typeface="Arial" panose="020B0604020202020204" pitchFamily="34" charset="0"/>
                          <a:ea typeface="MS PMincho"/>
                          <a:cs typeface="Times New Roman" panose="02020603050405020304" pitchFamily="18" charset="0"/>
                        </a:rPr>
                        <a:t>0.3%</a:t>
                      </a:r>
                      <a:endParaRPr lang="en-US" sz="2800" b="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tc>
                  <a:txBody>
                    <a:bodyPr/>
                    <a:lstStyle/>
                    <a:p>
                      <a:pPr algn="ctr"/>
                      <a:r>
                        <a:rPr lang="en-US" sz="2800" b="0" dirty="0">
                          <a:solidFill>
                            <a:schemeClr val="bg2"/>
                          </a:solidFill>
                          <a:effectLst/>
                          <a:latin typeface="Arial" panose="020B0604020202020204" pitchFamily="34" charset="0"/>
                          <a:ea typeface="MS PMincho"/>
                          <a:cs typeface="Times New Roman" panose="02020603050405020304" pitchFamily="18" charset="0"/>
                        </a:rPr>
                        <a:t>0.75 (0.17-3.3)</a:t>
                      </a:r>
                      <a:endParaRPr lang="en-US" sz="2800" b="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extLst>
                  <a:ext uri="{0D108BD9-81ED-4DB2-BD59-A6C34878D82A}">
                    <a16:rowId xmlns:a16="http://schemas.microsoft.com/office/drawing/2014/main" val="2695327409"/>
                  </a:ext>
                </a:extLst>
              </a:tr>
              <a:tr h="426828">
                <a:tc>
                  <a:txBody>
                    <a:bodyPr/>
                    <a:lstStyle/>
                    <a:p>
                      <a:pPr marL="0" marR="0">
                        <a:spcBef>
                          <a:spcPts val="0"/>
                        </a:spcBef>
                        <a:spcAft>
                          <a:spcPts val="0"/>
                        </a:spcAft>
                      </a:pPr>
                      <a:r>
                        <a:rPr lang="en-US" sz="2800" b="1" dirty="0">
                          <a:solidFill>
                            <a:schemeClr val="tx1"/>
                          </a:solidFill>
                          <a:effectLst/>
                          <a:latin typeface="Arial" panose="020B0604020202020204" pitchFamily="34" charset="0"/>
                          <a:ea typeface="MS PMincho"/>
                          <a:cs typeface="Times New Roman" panose="02020603050405020304" pitchFamily="18" charset="0"/>
                        </a:rPr>
                        <a:t>PTB &lt; 37 weeks</a:t>
                      </a:r>
                      <a:endParaRPr lang="en-US" sz="28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tc>
                  <a:txBody>
                    <a:bodyPr/>
                    <a:lstStyle/>
                    <a:p>
                      <a:pPr marL="0" marR="0" algn="ctr">
                        <a:spcBef>
                          <a:spcPts val="0"/>
                        </a:spcBef>
                        <a:spcAft>
                          <a:spcPts val="0"/>
                        </a:spcAft>
                      </a:pPr>
                      <a:r>
                        <a:rPr lang="en-US" sz="2800" b="1" dirty="0">
                          <a:solidFill>
                            <a:schemeClr val="bg2"/>
                          </a:solidFill>
                          <a:effectLst/>
                          <a:latin typeface="Arial" panose="020B0604020202020204" pitchFamily="34" charset="0"/>
                          <a:ea typeface="MS PMincho"/>
                          <a:cs typeface="Times New Roman" panose="02020603050405020304" pitchFamily="18" charset="0"/>
                        </a:rPr>
                        <a:t>27.5%</a:t>
                      </a:r>
                      <a:endParaRPr lang="en-US" sz="28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tc>
                  <a:txBody>
                    <a:bodyPr/>
                    <a:lstStyle/>
                    <a:p>
                      <a:pPr marL="0" marR="0" algn="ctr">
                        <a:spcBef>
                          <a:spcPts val="0"/>
                        </a:spcBef>
                        <a:spcAft>
                          <a:spcPts val="0"/>
                        </a:spcAft>
                      </a:pPr>
                      <a:r>
                        <a:rPr lang="en-US" sz="2800" b="1" dirty="0">
                          <a:solidFill>
                            <a:schemeClr val="bg2"/>
                          </a:solidFill>
                          <a:effectLst/>
                          <a:latin typeface="Arial" panose="020B0604020202020204" pitchFamily="34" charset="0"/>
                          <a:ea typeface="MS PMincho"/>
                          <a:cs typeface="Times New Roman" panose="02020603050405020304" pitchFamily="18" charset="0"/>
                        </a:rPr>
                        <a:t>31.4%</a:t>
                      </a:r>
                      <a:endParaRPr lang="en-US" sz="28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tc>
                  <a:txBody>
                    <a:bodyPr/>
                    <a:lstStyle/>
                    <a:p>
                      <a:pPr marL="0" marR="0" algn="ctr">
                        <a:spcBef>
                          <a:spcPts val="0"/>
                        </a:spcBef>
                        <a:spcAft>
                          <a:spcPts val="0"/>
                        </a:spcAft>
                      </a:pPr>
                      <a:r>
                        <a:rPr lang="en-US" sz="2800" b="1" dirty="0">
                          <a:solidFill>
                            <a:schemeClr val="bg2"/>
                          </a:solidFill>
                          <a:effectLst/>
                          <a:latin typeface="Arial" panose="020B0604020202020204" pitchFamily="34" charset="0"/>
                          <a:ea typeface="MS PMincho"/>
                          <a:cs typeface="Times New Roman" panose="02020603050405020304" pitchFamily="18" charset="0"/>
                        </a:rPr>
                        <a:t>0.87 (0.77-0.9)</a:t>
                      </a:r>
                      <a:endParaRPr lang="en-US" sz="28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extLst>
                  <a:ext uri="{0D108BD9-81ED-4DB2-BD59-A6C34878D82A}">
                    <a16:rowId xmlns:a16="http://schemas.microsoft.com/office/drawing/2014/main" val="203422456"/>
                  </a:ext>
                </a:extLst>
              </a:tr>
              <a:tr h="426828">
                <a:tc>
                  <a:txBody>
                    <a:bodyPr/>
                    <a:lstStyle/>
                    <a:p>
                      <a:r>
                        <a:rPr lang="en-US" sz="2800" b="1" dirty="0">
                          <a:solidFill>
                            <a:schemeClr val="tx1"/>
                          </a:solidFill>
                          <a:effectLst/>
                          <a:latin typeface="Arial" panose="020B0604020202020204" pitchFamily="34" charset="0"/>
                          <a:ea typeface="MS PMincho"/>
                          <a:cs typeface="Times New Roman" panose="02020603050405020304" pitchFamily="18" charset="0"/>
                        </a:rPr>
                        <a:t>LBW (&lt; 2500g)</a:t>
                      </a:r>
                      <a:endParaRPr lang="en-US" sz="28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tc>
                  <a:txBody>
                    <a:bodyPr/>
                    <a:lstStyle/>
                    <a:p>
                      <a:pPr algn="ctr"/>
                      <a:r>
                        <a:rPr lang="en-US" sz="2800" b="1" dirty="0">
                          <a:solidFill>
                            <a:schemeClr val="bg2"/>
                          </a:solidFill>
                          <a:effectLst/>
                          <a:latin typeface="Arial" panose="020B0604020202020204" pitchFamily="34" charset="0"/>
                          <a:ea typeface="MS PMincho"/>
                          <a:cs typeface="Times New Roman" panose="02020603050405020304" pitchFamily="18" charset="0"/>
                        </a:rPr>
                        <a:t>19.2%</a:t>
                      </a:r>
                      <a:endParaRPr lang="en-US" sz="28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tc>
                  <a:txBody>
                    <a:bodyPr/>
                    <a:lstStyle/>
                    <a:p>
                      <a:pPr algn="ctr"/>
                      <a:r>
                        <a:rPr lang="en-US" sz="2800" b="1" dirty="0">
                          <a:solidFill>
                            <a:schemeClr val="bg2"/>
                          </a:solidFill>
                          <a:effectLst/>
                          <a:latin typeface="Arial" panose="020B0604020202020204" pitchFamily="34" charset="0"/>
                          <a:ea typeface="MS PMincho"/>
                          <a:cs typeface="Times New Roman" panose="02020603050405020304" pitchFamily="18" charset="0"/>
                        </a:rPr>
                        <a:t>23.1%</a:t>
                      </a:r>
                      <a:endParaRPr lang="en-US" sz="28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tc>
                  <a:txBody>
                    <a:bodyPr/>
                    <a:lstStyle/>
                    <a:p>
                      <a:pPr algn="ctr"/>
                      <a:r>
                        <a:rPr lang="en-US" sz="2800" b="1" dirty="0">
                          <a:solidFill>
                            <a:schemeClr val="bg2"/>
                          </a:solidFill>
                          <a:effectLst/>
                          <a:latin typeface="Arial" panose="020B0604020202020204" pitchFamily="34" charset="0"/>
                          <a:ea typeface="MS PMincho"/>
                          <a:cs typeface="Times New Roman" panose="02020603050405020304" pitchFamily="18" charset="0"/>
                        </a:rPr>
                        <a:t>0.83 (0.71-0.9)</a:t>
                      </a:r>
                      <a:endParaRPr lang="en-US" sz="2800" b="1"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extLst>
                  <a:ext uri="{0D108BD9-81ED-4DB2-BD59-A6C34878D82A}">
                    <a16:rowId xmlns:a16="http://schemas.microsoft.com/office/drawing/2014/main" val="1893945106"/>
                  </a:ext>
                </a:extLst>
              </a:tr>
              <a:tr h="694665">
                <a:tc>
                  <a:txBody>
                    <a:bodyPr/>
                    <a:lstStyle/>
                    <a:p>
                      <a:pPr marL="0" marR="0">
                        <a:spcBef>
                          <a:spcPts val="0"/>
                        </a:spcBef>
                        <a:spcAft>
                          <a:spcPts val="0"/>
                        </a:spcAft>
                      </a:pP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tc>
                  <a:txBody>
                    <a:bodyPr/>
                    <a:lstStyle/>
                    <a:p>
                      <a:pPr marL="0" marR="0" algn="ctr">
                        <a:spcBef>
                          <a:spcPts val="0"/>
                        </a:spcBef>
                        <a:spcAft>
                          <a:spcPts val="0"/>
                        </a:spcAft>
                      </a:pPr>
                      <a:endParaRPr lang="en-US" sz="120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tc>
                  <a:txBody>
                    <a:bodyPr/>
                    <a:lstStyle/>
                    <a:p>
                      <a:pPr marL="0" marR="0" algn="ctr">
                        <a:spcBef>
                          <a:spcPts val="0"/>
                        </a:spcBef>
                        <a:spcAft>
                          <a:spcPts val="0"/>
                        </a:spcAft>
                      </a:pPr>
                      <a:endParaRPr lang="en-US" sz="120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tc>
                  <a:txBody>
                    <a:bodyPr/>
                    <a:lstStyle/>
                    <a:p>
                      <a:pPr marL="0" marR="0" algn="ctr">
                        <a:spcBef>
                          <a:spcPts val="0"/>
                        </a:spcBef>
                        <a:spcAft>
                          <a:spcPts val="0"/>
                        </a:spcAft>
                      </a:pPr>
                      <a:endParaRPr lang="en-US" sz="120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9" marR="68579" marT="0" marB="0"/>
                </a:tc>
                <a:extLst>
                  <a:ext uri="{0D108BD9-81ED-4DB2-BD59-A6C34878D82A}">
                    <a16:rowId xmlns:a16="http://schemas.microsoft.com/office/drawing/2014/main" val="709472925"/>
                  </a:ext>
                </a:extLst>
              </a:tr>
            </a:tbl>
          </a:graphicData>
        </a:graphic>
      </p:graphicFrame>
    </p:spTree>
    <p:extLst>
      <p:ext uri="{BB962C8B-B14F-4D97-AF65-F5344CB8AC3E}">
        <p14:creationId xmlns:p14="http://schemas.microsoft.com/office/powerpoint/2010/main" val="41075470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694877" y="0"/>
            <a:ext cx="8743950" cy="1143000"/>
          </a:xfrm>
          <a:prstGeom prst="rect">
            <a:avLst/>
          </a:prstGeom>
        </p:spPr>
        <p:txBody>
          <a:bodyPr/>
          <a:lstStyle>
            <a:lvl1pPr algn="l" defTabSz="914172" rtl="0" eaLnBrk="1" latinLnBrk="0" hangingPunct="1">
              <a:lnSpc>
                <a:spcPct val="100000"/>
              </a:lnSpc>
              <a:spcBef>
                <a:spcPct val="0"/>
              </a:spcBef>
              <a:buNone/>
              <a:defRPr lang="en-US" sz="3200" b="1" i="0" kern="1200" spc="67"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lgn="ctr"/>
            <a:r>
              <a:rPr lang="en-US" altLang="en-US" sz="5400" dirty="0" smtClean="0"/>
              <a:t>Neonatal Outcomes</a:t>
            </a:r>
          </a:p>
        </p:txBody>
      </p:sp>
      <p:graphicFrame>
        <p:nvGraphicFramePr>
          <p:cNvPr id="3" name="Table 2">
            <a:extLst>
              <a:ext uri="{FF2B5EF4-FFF2-40B4-BE49-F238E27FC236}">
                <a16:creationId xmlns:a16="http://schemas.microsoft.com/office/drawing/2014/main" id="{7A91AA85-0686-694F-91F2-94F54CDDC6DA}"/>
              </a:ext>
            </a:extLst>
          </p:cNvPr>
          <p:cNvGraphicFramePr>
            <a:graphicFrameLocks noGrp="1"/>
          </p:cNvGraphicFramePr>
          <p:nvPr>
            <p:extLst>
              <p:ext uri="{D42A27DB-BD31-4B8C-83A1-F6EECF244321}">
                <p14:modId xmlns:p14="http://schemas.microsoft.com/office/powerpoint/2010/main" val="1999555557"/>
              </p:ext>
            </p:extLst>
          </p:nvPr>
        </p:nvGraphicFramePr>
        <p:xfrm>
          <a:off x="1144015" y="1143000"/>
          <a:ext cx="9845674" cy="4935539"/>
        </p:xfrm>
        <a:graphic>
          <a:graphicData uri="http://schemas.openxmlformats.org/drawingml/2006/table">
            <a:tbl>
              <a:tblPr firstRow="1" firstCol="1" bandRow="1">
                <a:tableStyleId>{5C22544A-7EE6-4342-B048-85BDC9FD1C3A}</a:tableStyleId>
              </a:tblPr>
              <a:tblGrid>
                <a:gridCol w="3566755">
                  <a:extLst>
                    <a:ext uri="{9D8B030D-6E8A-4147-A177-3AD203B41FA5}">
                      <a16:colId xmlns:a16="http://schemas.microsoft.com/office/drawing/2014/main" val="1525783040"/>
                    </a:ext>
                  </a:extLst>
                </a:gridCol>
                <a:gridCol w="2041823">
                  <a:extLst>
                    <a:ext uri="{9D8B030D-6E8A-4147-A177-3AD203B41FA5}">
                      <a16:colId xmlns:a16="http://schemas.microsoft.com/office/drawing/2014/main" val="3889128722"/>
                    </a:ext>
                  </a:extLst>
                </a:gridCol>
                <a:gridCol w="1650237">
                  <a:extLst>
                    <a:ext uri="{9D8B030D-6E8A-4147-A177-3AD203B41FA5}">
                      <a16:colId xmlns:a16="http://schemas.microsoft.com/office/drawing/2014/main" val="3636158288"/>
                    </a:ext>
                  </a:extLst>
                </a:gridCol>
                <a:gridCol w="2586859">
                  <a:extLst>
                    <a:ext uri="{9D8B030D-6E8A-4147-A177-3AD203B41FA5}">
                      <a16:colId xmlns:a16="http://schemas.microsoft.com/office/drawing/2014/main" val="942904105"/>
                    </a:ext>
                  </a:extLst>
                </a:gridCol>
              </a:tblGrid>
              <a:tr h="858559">
                <a:tc>
                  <a:txBody>
                    <a:bodyPr/>
                    <a:lstStyle/>
                    <a:p>
                      <a:pPr marL="0" marR="0">
                        <a:spcBef>
                          <a:spcPts val="0"/>
                        </a:spcBef>
                        <a:spcAft>
                          <a:spcPts val="0"/>
                        </a:spcAft>
                      </a:pPr>
                      <a:r>
                        <a:rPr lang="en-US" sz="2600" dirty="0">
                          <a:solidFill>
                            <a:schemeClr val="tx1"/>
                          </a:solidFill>
                          <a:effectLst/>
                        </a:rPr>
                        <a:t>Outcome</a:t>
                      </a:r>
                      <a:endParaRPr lang="en-US" sz="2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4" marR="68574" marT="0" marB="0"/>
                </a:tc>
                <a:tc>
                  <a:txBody>
                    <a:bodyPr/>
                    <a:lstStyle/>
                    <a:p>
                      <a:pPr marL="0" marR="0" algn="ctr">
                        <a:spcBef>
                          <a:spcPts val="0"/>
                        </a:spcBef>
                        <a:spcAft>
                          <a:spcPts val="0"/>
                        </a:spcAft>
                      </a:pPr>
                      <a:r>
                        <a:rPr lang="en-US" sz="2600" dirty="0">
                          <a:solidFill>
                            <a:schemeClr val="tx1"/>
                          </a:solidFill>
                          <a:effectLst/>
                        </a:rPr>
                        <a:t>Active (n=1208)</a:t>
                      </a:r>
                      <a:endParaRPr lang="en-US" sz="2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4" marR="68574" marT="0" marB="0"/>
                </a:tc>
                <a:tc>
                  <a:txBody>
                    <a:bodyPr/>
                    <a:lstStyle/>
                    <a:p>
                      <a:pPr marL="0" marR="0" algn="ctr">
                        <a:spcBef>
                          <a:spcPts val="0"/>
                        </a:spcBef>
                        <a:spcAft>
                          <a:spcPts val="0"/>
                        </a:spcAft>
                      </a:pPr>
                      <a:r>
                        <a:rPr lang="en-US" sz="2600" dirty="0">
                          <a:solidFill>
                            <a:schemeClr val="tx1"/>
                          </a:solidFill>
                          <a:effectLst/>
                        </a:rPr>
                        <a:t>Standard (n=1200)</a:t>
                      </a:r>
                      <a:endParaRPr lang="en-US" sz="2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4" marR="68574" marT="0" marB="0"/>
                </a:tc>
                <a:tc>
                  <a:txBody>
                    <a:bodyPr/>
                    <a:lstStyle/>
                    <a:p>
                      <a:pPr marL="0" marR="0" algn="ctr">
                        <a:spcBef>
                          <a:spcPts val="0"/>
                        </a:spcBef>
                        <a:spcAft>
                          <a:spcPts val="0"/>
                        </a:spcAft>
                      </a:pPr>
                      <a:r>
                        <a:rPr lang="en-US" sz="2600" dirty="0">
                          <a:solidFill>
                            <a:schemeClr val="tx1"/>
                          </a:solidFill>
                          <a:effectLst/>
                        </a:rPr>
                        <a:t>RR </a:t>
                      </a:r>
                    </a:p>
                    <a:p>
                      <a:pPr marL="0" marR="0" algn="ctr">
                        <a:spcBef>
                          <a:spcPts val="0"/>
                        </a:spcBef>
                        <a:spcAft>
                          <a:spcPts val="0"/>
                        </a:spcAft>
                      </a:pPr>
                      <a:r>
                        <a:rPr lang="en-US" sz="2600" dirty="0">
                          <a:solidFill>
                            <a:schemeClr val="tx1"/>
                          </a:solidFill>
                          <a:effectLst/>
                        </a:rPr>
                        <a:t> (95% CI)</a:t>
                      </a:r>
                      <a:endParaRPr lang="en-US" sz="2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4" marR="68574" marT="0" marB="0"/>
                </a:tc>
                <a:extLst>
                  <a:ext uri="{0D108BD9-81ED-4DB2-BD59-A6C34878D82A}">
                    <a16:rowId xmlns:a16="http://schemas.microsoft.com/office/drawing/2014/main" val="690661270"/>
                  </a:ext>
                </a:extLst>
              </a:tr>
              <a:tr h="490605">
                <a:tc>
                  <a:txBody>
                    <a:bodyPr/>
                    <a:lstStyle/>
                    <a:p>
                      <a:r>
                        <a:rPr lang="en-US" sz="2600" dirty="0">
                          <a:solidFill>
                            <a:schemeClr val="tx1"/>
                          </a:solidFill>
                          <a:effectLst/>
                          <a:latin typeface="Arial" panose="020B0604020202020204" pitchFamily="34" charset="0"/>
                          <a:ea typeface="MS PMincho"/>
                          <a:cs typeface="Times New Roman" panose="02020603050405020304" pitchFamily="18" charset="0"/>
                        </a:rPr>
                        <a:t>NICU Admission</a:t>
                      </a:r>
                      <a:endParaRPr lang="en-US" sz="2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4" marR="68574" marT="0" marB="0"/>
                </a:tc>
                <a:tc>
                  <a:txBody>
                    <a:bodyPr/>
                    <a:lstStyle/>
                    <a:p>
                      <a:pPr algn="ctr"/>
                      <a:r>
                        <a:rPr lang="en-US" sz="2600" dirty="0">
                          <a:solidFill>
                            <a:schemeClr val="bg2"/>
                          </a:solidFill>
                          <a:effectLst/>
                          <a:latin typeface="Arial" panose="020B0604020202020204" pitchFamily="34" charset="0"/>
                          <a:ea typeface="MS PMincho"/>
                          <a:cs typeface="Times New Roman" panose="02020603050405020304" pitchFamily="18" charset="0"/>
                        </a:rPr>
                        <a:t>30.5%</a:t>
                      </a:r>
                      <a:endParaRPr lang="en-US" sz="260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4" marR="68574" marT="0" marB="0"/>
                </a:tc>
                <a:tc>
                  <a:txBody>
                    <a:bodyPr/>
                    <a:lstStyle/>
                    <a:p>
                      <a:pPr algn="ctr"/>
                      <a:r>
                        <a:rPr lang="en-US" sz="2600" dirty="0">
                          <a:solidFill>
                            <a:schemeClr val="bg2"/>
                          </a:solidFill>
                          <a:effectLst/>
                          <a:latin typeface="Arial" panose="020B0604020202020204" pitchFamily="34" charset="0"/>
                          <a:ea typeface="MS PMincho"/>
                          <a:cs typeface="Times New Roman" panose="02020603050405020304" pitchFamily="18" charset="0"/>
                        </a:rPr>
                        <a:t>33.5%</a:t>
                      </a:r>
                      <a:endParaRPr lang="en-US" sz="260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4" marR="68574" marT="0" marB="0"/>
                </a:tc>
                <a:tc>
                  <a:txBody>
                    <a:bodyPr/>
                    <a:lstStyle/>
                    <a:p>
                      <a:pPr algn="ctr"/>
                      <a:r>
                        <a:rPr lang="en-US" sz="2600" dirty="0">
                          <a:solidFill>
                            <a:schemeClr val="bg2"/>
                          </a:solidFill>
                          <a:effectLst/>
                          <a:latin typeface="Arial" panose="020B0604020202020204" pitchFamily="34" charset="0"/>
                          <a:ea typeface="MS PMincho"/>
                          <a:cs typeface="Times New Roman" panose="02020603050405020304" pitchFamily="18" charset="0"/>
                        </a:rPr>
                        <a:t>0.91 (0.81-1.0)</a:t>
                      </a:r>
                      <a:endParaRPr lang="en-US" sz="260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4" marR="68574" marT="0" marB="0"/>
                </a:tc>
                <a:extLst>
                  <a:ext uri="{0D108BD9-81ED-4DB2-BD59-A6C34878D82A}">
                    <a16:rowId xmlns:a16="http://schemas.microsoft.com/office/drawing/2014/main" val="357431787"/>
                  </a:ext>
                </a:extLst>
              </a:tr>
              <a:tr h="457155">
                <a:tc>
                  <a:txBody>
                    <a:bodyPr/>
                    <a:lstStyle/>
                    <a:p>
                      <a:r>
                        <a:rPr lang="en-US" sz="2600" dirty="0">
                          <a:solidFill>
                            <a:schemeClr val="tx1"/>
                          </a:solidFill>
                          <a:effectLst/>
                          <a:latin typeface="Arial" panose="020B0604020202020204" pitchFamily="34" charset="0"/>
                          <a:ea typeface="MS PMincho"/>
                          <a:cs typeface="Times New Roman" panose="02020603050405020304" pitchFamily="18" charset="0"/>
                        </a:rPr>
                        <a:t>Hypoglycemia </a:t>
                      </a:r>
                      <a:endParaRPr lang="en-US" sz="2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4" marR="68574" marT="0" marB="0"/>
                </a:tc>
                <a:tc>
                  <a:txBody>
                    <a:bodyPr/>
                    <a:lstStyle/>
                    <a:p>
                      <a:pPr algn="ctr"/>
                      <a:r>
                        <a:rPr lang="en-US" sz="2600" dirty="0">
                          <a:solidFill>
                            <a:schemeClr val="bg2"/>
                          </a:solidFill>
                          <a:effectLst/>
                          <a:latin typeface="Arial" panose="020B0604020202020204" pitchFamily="34" charset="0"/>
                          <a:ea typeface="MS PMincho"/>
                          <a:cs typeface="Times New Roman" panose="02020603050405020304" pitchFamily="18" charset="0"/>
                        </a:rPr>
                        <a:t>15.8%</a:t>
                      </a:r>
                      <a:endParaRPr lang="en-US" sz="260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4" marR="68574" marT="0" marB="0"/>
                </a:tc>
                <a:tc>
                  <a:txBody>
                    <a:bodyPr/>
                    <a:lstStyle/>
                    <a:p>
                      <a:pPr algn="ctr"/>
                      <a:r>
                        <a:rPr lang="en-US" sz="2600" dirty="0">
                          <a:solidFill>
                            <a:schemeClr val="bg2"/>
                          </a:solidFill>
                          <a:effectLst/>
                          <a:latin typeface="Arial" panose="020B0604020202020204" pitchFamily="34" charset="0"/>
                          <a:ea typeface="MS PMincho"/>
                          <a:cs typeface="Times New Roman" panose="02020603050405020304" pitchFamily="18" charset="0"/>
                        </a:rPr>
                        <a:t>16.3%</a:t>
                      </a:r>
                      <a:endParaRPr lang="en-US" sz="260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4" marR="68574" marT="0" marB="0"/>
                </a:tc>
                <a:tc>
                  <a:txBody>
                    <a:bodyPr/>
                    <a:lstStyle/>
                    <a:p>
                      <a:pPr algn="ctr"/>
                      <a:r>
                        <a:rPr lang="en-US" sz="2600" dirty="0">
                          <a:solidFill>
                            <a:schemeClr val="bg2"/>
                          </a:solidFill>
                          <a:effectLst/>
                          <a:latin typeface="Arial" panose="020B0604020202020204" pitchFamily="34" charset="0"/>
                          <a:ea typeface="MS PMincho"/>
                          <a:cs typeface="Times New Roman" panose="02020603050405020304" pitchFamily="18" charset="0"/>
                        </a:rPr>
                        <a:t>0.97 (0.81-1.2)</a:t>
                      </a:r>
                      <a:endParaRPr lang="en-US" sz="260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4" marR="68574" marT="0" marB="0"/>
                </a:tc>
                <a:extLst>
                  <a:ext uri="{0D108BD9-81ED-4DB2-BD59-A6C34878D82A}">
                    <a16:rowId xmlns:a16="http://schemas.microsoft.com/office/drawing/2014/main" val="2474979034"/>
                  </a:ext>
                </a:extLst>
              </a:tr>
              <a:tr h="423704">
                <a:tc>
                  <a:txBody>
                    <a:bodyPr/>
                    <a:lstStyle/>
                    <a:p>
                      <a:r>
                        <a:rPr lang="en-US" sz="2600" dirty="0">
                          <a:solidFill>
                            <a:schemeClr val="tx1"/>
                          </a:solidFill>
                          <a:effectLst/>
                          <a:latin typeface="Arial" panose="020B0604020202020204" pitchFamily="34" charset="0"/>
                          <a:ea typeface="MS PMincho"/>
                          <a:cs typeface="Times New Roman" panose="02020603050405020304" pitchFamily="18" charset="0"/>
                        </a:rPr>
                        <a:t>Bradycardia</a:t>
                      </a:r>
                      <a:endParaRPr lang="en-US" sz="2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4" marR="68574" marT="0" marB="0"/>
                </a:tc>
                <a:tc>
                  <a:txBody>
                    <a:bodyPr/>
                    <a:lstStyle/>
                    <a:p>
                      <a:pPr algn="ctr"/>
                      <a:r>
                        <a:rPr lang="en-US" sz="2600" dirty="0">
                          <a:solidFill>
                            <a:schemeClr val="bg2"/>
                          </a:solidFill>
                          <a:effectLst/>
                          <a:latin typeface="Arial" panose="020B0604020202020204" pitchFamily="34" charset="0"/>
                          <a:ea typeface="MS PMincho"/>
                          <a:cs typeface="Times New Roman" panose="02020603050405020304" pitchFamily="18" charset="0"/>
                        </a:rPr>
                        <a:t>2.6%</a:t>
                      </a:r>
                      <a:endParaRPr lang="en-US" sz="260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4" marR="68574" marT="0" marB="0"/>
                </a:tc>
                <a:tc>
                  <a:txBody>
                    <a:bodyPr/>
                    <a:lstStyle/>
                    <a:p>
                      <a:pPr algn="ctr"/>
                      <a:r>
                        <a:rPr lang="en-US" sz="2600" dirty="0">
                          <a:solidFill>
                            <a:schemeClr val="bg2"/>
                          </a:solidFill>
                          <a:effectLst/>
                          <a:latin typeface="Arial" panose="020B0604020202020204" pitchFamily="34" charset="0"/>
                          <a:ea typeface="MS PMincho"/>
                          <a:cs typeface="Times New Roman" panose="02020603050405020304" pitchFamily="18" charset="0"/>
                        </a:rPr>
                        <a:t>2.9%</a:t>
                      </a:r>
                      <a:endParaRPr lang="en-US" sz="260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4" marR="68574" marT="0" marB="0"/>
                </a:tc>
                <a:tc>
                  <a:txBody>
                    <a:bodyPr/>
                    <a:lstStyle/>
                    <a:p>
                      <a:pPr algn="ctr"/>
                      <a:r>
                        <a:rPr lang="en-US" sz="2600" dirty="0">
                          <a:solidFill>
                            <a:schemeClr val="bg2"/>
                          </a:solidFill>
                          <a:effectLst/>
                          <a:latin typeface="Arial" panose="020B0604020202020204" pitchFamily="34" charset="0"/>
                          <a:ea typeface="MS PMincho"/>
                          <a:cs typeface="Times New Roman" panose="02020603050405020304" pitchFamily="18" charset="0"/>
                        </a:rPr>
                        <a:t>0.88 (0.55-1.4)</a:t>
                      </a:r>
                      <a:endParaRPr lang="en-US" sz="260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4" marR="68574" marT="0" marB="0"/>
                </a:tc>
                <a:extLst>
                  <a:ext uri="{0D108BD9-81ED-4DB2-BD59-A6C34878D82A}">
                    <a16:rowId xmlns:a16="http://schemas.microsoft.com/office/drawing/2014/main" val="2619883341"/>
                  </a:ext>
                </a:extLst>
              </a:tr>
              <a:tr h="398559">
                <a:tc>
                  <a:txBody>
                    <a:bodyPr/>
                    <a:lstStyle/>
                    <a:p>
                      <a:r>
                        <a:rPr lang="en-US" sz="2600" dirty="0">
                          <a:solidFill>
                            <a:schemeClr val="tx1"/>
                          </a:solidFill>
                          <a:effectLst/>
                          <a:latin typeface="Arial" panose="020B0604020202020204" pitchFamily="34" charset="0"/>
                          <a:ea typeface="MS PMincho"/>
                          <a:cs typeface="Times New Roman" panose="02020603050405020304" pitchFamily="18" charset="0"/>
                        </a:rPr>
                        <a:t>Hypotension</a:t>
                      </a:r>
                      <a:endParaRPr lang="en-US" sz="2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4" marR="68574" marT="0" marB="0"/>
                </a:tc>
                <a:tc>
                  <a:txBody>
                    <a:bodyPr/>
                    <a:lstStyle/>
                    <a:p>
                      <a:pPr algn="ctr"/>
                      <a:r>
                        <a:rPr lang="en-US" sz="2600" dirty="0">
                          <a:solidFill>
                            <a:schemeClr val="bg2"/>
                          </a:solidFill>
                          <a:effectLst/>
                          <a:latin typeface="Arial" panose="020B0604020202020204" pitchFamily="34" charset="0"/>
                          <a:ea typeface="MS PMincho"/>
                          <a:cs typeface="Times New Roman" panose="02020603050405020304" pitchFamily="18" charset="0"/>
                        </a:rPr>
                        <a:t>0.6%</a:t>
                      </a:r>
                      <a:endParaRPr lang="en-US" sz="260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4" marR="68574" marT="0" marB="0"/>
                </a:tc>
                <a:tc>
                  <a:txBody>
                    <a:bodyPr/>
                    <a:lstStyle/>
                    <a:p>
                      <a:pPr algn="ctr"/>
                      <a:r>
                        <a:rPr lang="en-US" sz="2600" dirty="0">
                          <a:solidFill>
                            <a:schemeClr val="bg2"/>
                          </a:solidFill>
                          <a:effectLst/>
                          <a:latin typeface="Arial" panose="020B0604020202020204" pitchFamily="34" charset="0"/>
                          <a:ea typeface="MS PMincho"/>
                          <a:cs typeface="Times New Roman" panose="02020603050405020304" pitchFamily="18" charset="0"/>
                        </a:rPr>
                        <a:t>1.3%</a:t>
                      </a:r>
                      <a:endParaRPr lang="en-US" sz="260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4" marR="68574" marT="0" marB="0"/>
                </a:tc>
                <a:tc>
                  <a:txBody>
                    <a:bodyPr/>
                    <a:lstStyle/>
                    <a:p>
                      <a:pPr algn="ctr"/>
                      <a:r>
                        <a:rPr lang="en-US" sz="2600" dirty="0">
                          <a:solidFill>
                            <a:schemeClr val="bg2"/>
                          </a:solidFill>
                          <a:effectLst/>
                          <a:latin typeface="Arial" panose="020B0604020202020204" pitchFamily="34" charset="0"/>
                          <a:ea typeface="MS PMincho"/>
                          <a:cs typeface="Times New Roman" panose="02020603050405020304" pitchFamily="18" charset="0"/>
                        </a:rPr>
                        <a:t>0.43 (0.18-1.1)</a:t>
                      </a:r>
                      <a:endParaRPr lang="en-US" sz="260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4" marR="68574" marT="0" marB="0"/>
                </a:tc>
                <a:extLst>
                  <a:ext uri="{0D108BD9-81ED-4DB2-BD59-A6C34878D82A}">
                    <a16:rowId xmlns:a16="http://schemas.microsoft.com/office/drawing/2014/main" val="3278560037"/>
                  </a:ext>
                </a:extLst>
              </a:tr>
              <a:tr h="468305">
                <a:tc>
                  <a:txBody>
                    <a:bodyPr/>
                    <a:lstStyle/>
                    <a:p>
                      <a:r>
                        <a:rPr lang="en-US" sz="2600" dirty="0" smtClean="0">
                          <a:solidFill>
                            <a:schemeClr val="tx1"/>
                          </a:solidFill>
                          <a:effectLst/>
                          <a:latin typeface="Arial" panose="020B0604020202020204" pitchFamily="34" charset="0"/>
                          <a:ea typeface="MS PMincho"/>
                          <a:cs typeface="Times New Roman" panose="02020603050405020304" pitchFamily="18" charset="0"/>
                        </a:rPr>
                        <a:t>Resp</a:t>
                      </a:r>
                      <a:r>
                        <a:rPr lang="en-US" sz="2600" baseline="0" dirty="0" smtClean="0">
                          <a:solidFill>
                            <a:schemeClr val="tx1"/>
                          </a:solidFill>
                          <a:effectLst/>
                          <a:latin typeface="Arial" panose="020B0604020202020204" pitchFamily="34" charset="0"/>
                          <a:ea typeface="MS PMincho"/>
                          <a:cs typeface="Times New Roman" panose="02020603050405020304" pitchFamily="18" charset="0"/>
                        </a:rPr>
                        <a:t>iratory D </a:t>
                      </a:r>
                      <a:r>
                        <a:rPr lang="en-US" sz="2600" baseline="0" dirty="0" err="1" smtClean="0">
                          <a:solidFill>
                            <a:schemeClr val="tx1"/>
                          </a:solidFill>
                          <a:effectLst/>
                          <a:latin typeface="Arial" panose="020B0604020202020204" pitchFamily="34" charset="0"/>
                          <a:ea typeface="MS PMincho"/>
                          <a:cs typeface="Times New Roman" panose="02020603050405020304" pitchFamily="18" charset="0"/>
                        </a:rPr>
                        <a:t>Syn</a:t>
                      </a:r>
                      <a:endParaRPr lang="en-US" sz="2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4" marR="68574" marT="0" marB="0"/>
                </a:tc>
                <a:tc>
                  <a:txBody>
                    <a:bodyPr/>
                    <a:lstStyle/>
                    <a:p>
                      <a:pPr algn="ctr"/>
                      <a:r>
                        <a:rPr lang="en-US" sz="2600" dirty="0">
                          <a:solidFill>
                            <a:schemeClr val="bg2"/>
                          </a:solidFill>
                          <a:effectLst/>
                          <a:latin typeface="Arial" panose="020B0604020202020204" pitchFamily="34" charset="0"/>
                          <a:ea typeface="MS PMincho"/>
                          <a:cs typeface="Times New Roman" panose="02020603050405020304" pitchFamily="18" charset="0"/>
                        </a:rPr>
                        <a:t>12.3%</a:t>
                      </a:r>
                      <a:endParaRPr lang="en-US" sz="260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4" marR="68574" marT="0" marB="0"/>
                </a:tc>
                <a:tc>
                  <a:txBody>
                    <a:bodyPr/>
                    <a:lstStyle/>
                    <a:p>
                      <a:pPr algn="ctr"/>
                      <a:r>
                        <a:rPr lang="en-US" sz="2600" dirty="0">
                          <a:solidFill>
                            <a:schemeClr val="bg2"/>
                          </a:solidFill>
                          <a:effectLst/>
                          <a:latin typeface="Arial" panose="020B0604020202020204" pitchFamily="34" charset="0"/>
                          <a:ea typeface="MS PMincho"/>
                          <a:cs typeface="Times New Roman" panose="02020603050405020304" pitchFamily="18" charset="0"/>
                        </a:rPr>
                        <a:t>14.3%</a:t>
                      </a:r>
                      <a:endParaRPr lang="en-US" sz="260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4" marR="68574" marT="0" marB="0"/>
                </a:tc>
                <a:tc>
                  <a:txBody>
                    <a:bodyPr/>
                    <a:lstStyle/>
                    <a:p>
                      <a:pPr algn="ctr"/>
                      <a:r>
                        <a:rPr lang="en-US" sz="2600" dirty="0">
                          <a:solidFill>
                            <a:schemeClr val="bg2"/>
                          </a:solidFill>
                          <a:effectLst/>
                          <a:latin typeface="Arial" panose="020B0604020202020204" pitchFamily="34" charset="0"/>
                          <a:ea typeface="MS PMincho"/>
                          <a:cs typeface="Times New Roman" panose="02020603050405020304" pitchFamily="18" charset="0"/>
                        </a:rPr>
                        <a:t>0.87 (0.71-1.1)</a:t>
                      </a:r>
                      <a:endParaRPr lang="en-US" sz="260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4" marR="68574" marT="0" marB="0"/>
                </a:tc>
                <a:extLst>
                  <a:ext uri="{0D108BD9-81ED-4DB2-BD59-A6C34878D82A}">
                    <a16:rowId xmlns:a16="http://schemas.microsoft.com/office/drawing/2014/main" val="2695327409"/>
                  </a:ext>
                </a:extLst>
              </a:tr>
              <a:tr h="501756">
                <a:tc>
                  <a:txBody>
                    <a:bodyPr/>
                    <a:lstStyle/>
                    <a:p>
                      <a:r>
                        <a:rPr lang="en-US" sz="2600" dirty="0" smtClean="0">
                          <a:solidFill>
                            <a:schemeClr val="tx1"/>
                          </a:solidFill>
                          <a:effectLst/>
                          <a:latin typeface="Arial" panose="020B0604020202020204" pitchFamily="34" charset="0"/>
                          <a:ea typeface="MS PMincho"/>
                          <a:cs typeface="Times New Roman" panose="02020603050405020304" pitchFamily="18" charset="0"/>
                        </a:rPr>
                        <a:t>Transient</a:t>
                      </a:r>
                      <a:r>
                        <a:rPr lang="en-US" sz="2600" baseline="0" dirty="0" smtClean="0">
                          <a:solidFill>
                            <a:schemeClr val="tx1"/>
                          </a:solidFill>
                          <a:effectLst/>
                          <a:latin typeface="Arial" panose="020B0604020202020204" pitchFamily="34" charset="0"/>
                          <a:ea typeface="MS PMincho"/>
                          <a:cs typeface="Times New Roman" panose="02020603050405020304" pitchFamily="18" charset="0"/>
                        </a:rPr>
                        <a:t> tachypnea</a:t>
                      </a:r>
                      <a:endParaRPr lang="en-US" sz="2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4" marR="68574" marT="0" marB="0"/>
                </a:tc>
                <a:tc>
                  <a:txBody>
                    <a:bodyPr/>
                    <a:lstStyle/>
                    <a:p>
                      <a:pPr algn="ctr"/>
                      <a:r>
                        <a:rPr lang="en-US" sz="2600" dirty="0">
                          <a:solidFill>
                            <a:schemeClr val="bg2"/>
                          </a:solidFill>
                          <a:effectLst/>
                          <a:latin typeface="Arial" panose="020B0604020202020204" pitchFamily="34" charset="0"/>
                          <a:ea typeface="MS PMincho"/>
                          <a:cs typeface="Times New Roman" panose="02020603050405020304" pitchFamily="18" charset="0"/>
                        </a:rPr>
                        <a:t>5.8%</a:t>
                      </a:r>
                      <a:endParaRPr lang="en-US" sz="260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4" marR="68574" marT="0" marB="0"/>
                </a:tc>
                <a:tc>
                  <a:txBody>
                    <a:bodyPr/>
                    <a:lstStyle/>
                    <a:p>
                      <a:pPr algn="ctr"/>
                      <a:r>
                        <a:rPr lang="en-US" sz="2600" dirty="0">
                          <a:solidFill>
                            <a:schemeClr val="bg2"/>
                          </a:solidFill>
                          <a:effectLst/>
                          <a:latin typeface="Arial" panose="020B0604020202020204" pitchFamily="34" charset="0"/>
                          <a:ea typeface="MS PMincho"/>
                          <a:cs typeface="Times New Roman" panose="02020603050405020304" pitchFamily="18" charset="0"/>
                        </a:rPr>
                        <a:t>5.3%</a:t>
                      </a:r>
                      <a:endParaRPr lang="en-US" sz="260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4" marR="68574" marT="0" marB="0"/>
                </a:tc>
                <a:tc>
                  <a:txBody>
                    <a:bodyPr/>
                    <a:lstStyle/>
                    <a:p>
                      <a:pPr algn="ctr"/>
                      <a:r>
                        <a:rPr lang="en-US" sz="2600" dirty="0">
                          <a:solidFill>
                            <a:schemeClr val="bg2"/>
                          </a:solidFill>
                          <a:effectLst/>
                          <a:latin typeface="Arial" panose="020B0604020202020204" pitchFamily="34" charset="0"/>
                          <a:ea typeface="MS PMincho"/>
                          <a:cs typeface="Times New Roman" panose="02020603050405020304" pitchFamily="18" charset="0"/>
                        </a:rPr>
                        <a:t>1.10 (0.79-1.5)</a:t>
                      </a:r>
                      <a:endParaRPr lang="en-US" sz="260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4" marR="68574" marT="0" marB="0"/>
                </a:tc>
                <a:extLst>
                  <a:ext uri="{0D108BD9-81ED-4DB2-BD59-A6C34878D82A}">
                    <a16:rowId xmlns:a16="http://schemas.microsoft.com/office/drawing/2014/main" val="203422456"/>
                  </a:ext>
                </a:extLst>
              </a:tr>
              <a:tr h="473509">
                <a:tc>
                  <a:txBody>
                    <a:bodyPr/>
                    <a:lstStyle/>
                    <a:p>
                      <a:pPr marL="161925"/>
                      <a:r>
                        <a:rPr lang="en-US" sz="2600" dirty="0">
                          <a:solidFill>
                            <a:schemeClr val="tx1"/>
                          </a:solidFill>
                          <a:effectLst/>
                          <a:latin typeface="Arial" panose="020B0604020202020204" pitchFamily="34" charset="0"/>
                          <a:ea typeface="MS PMincho"/>
                          <a:cs typeface="Times New Roman" panose="02020603050405020304" pitchFamily="18" charset="0"/>
                        </a:rPr>
                        <a:t>Respiratory support</a:t>
                      </a:r>
                      <a:endParaRPr lang="en-US" sz="2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4" marR="68574" marT="0" marB="0"/>
                </a:tc>
                <a:tc>
                  <a:txBody>
                    <a:bodyPr/>
                    <a:lstStyle/>
                    <a:p>
                      <a:pPr algn="ctr"/>
                      <a:r>
                        <a:rPr lang="en-US" sz="2600" dirty="0">
                          <a:solidFill>
                            <a:schemeClr val="bg2"/>
                          </a:solidFill>
                          <a:effectLst/>
                          <a:latin typeface="Arial" panose="020B0604020202020204" pitchFamily="34" charset="0"/>
                          <a:ea typeface="MS PMincho"/>
                          <a:cs typeface="Times New Roman" panose="02020603050405020304" pitchFamily="18" charset="0"/>
                        </a:rPr>
                        <a:t>18.1%</a:t>
                      </a:r>
                      <a:endParaRPr lang="en-US" sz="260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4" marR="68574" marT="0" marB="0"/>
                </a:tc>
                <a:tc>
                  <a:txBody>
                    <a:bodyPr/>
                    <a:lstStyle/>
                    <a:p>
                      <a:pPr algn="ctr"/>
                      <a:r>
                        <a:rPr lang="en-US" sz="2600" dirty="0">
                          <a:solidFill>
                            <a:schemeClr val="bg2"/>
                          </a:solidFill>
                          <a:effectLst/>
                          <a:latin typeface="Arial" panose="020B0604020202020204" pitchFamily="34" charset="0"/>
                          <a:ea typeface="MS PMincho"/>
                          <a:cs typeface="Times New Roman" panose="02020603050405020304" pitchFamily="18" charset="0"/>
                        </a:rPr>
                        <a:t>20.3%</a:t>
                      </a:r>
                      <a:endParaRPr lang="en-US" sz="260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4" marR="68574" marT="0" marB="0"/>
                </a:tc>
                <a:tc>
                  <a:txBody>
                    <a:bodyPr/>
                    <a:lstStyle/>
                    <a:p>
                      <a:pPr algn="ctr"/>
                      <a:r>
                        <a:rPr lang="en-US" sz="2600" dirty="0">
                          <a:solidFill>
                            <a:schemeClr val="bg2"/>
                          </a:solidFill>
                          <a:effectLst/>
                          <a:latin typeface="Arial" panose="020B0604020202020204" pitchFamily="34" charset="0"/>
                          <a:ea typeface="MS PMincho"/>
                          <a:cs typeface="Times New Roman" panose="02020603050405020304" pitchFamily="18" charset="0"/>
                        </a:rPr>
                        <a:t>0.90 (0.76-1.1)</a:t>
                      </a:r>
                      <a:endParaRPr lang="en-US" sz="260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4" marR="68574" marT="0" marB="0"/>
                </a:tc>
                <a:extLst>
                  <a:ext uri="{0D108BD9-81ED-4DB2-BD59-A6C34878D82A}">
                    <a16:rowId xmlns:a16="http://schemas.microsoft.com/office/drawing/2014/main" val="1893945106"/>
                  </a:ext>
                </a:extLst>
              </a:tr>
              <a:tr h="863387">
                <a:tc>
                  <a:txBody>
                    <a:bodyPr/>
                    <a:lstStyle/>
                    <a:p>
                      <a:r>
                        <a:rPr lang="en-US" sz="2600" dirty="0">
                          <a:solidFill>
                            <a:schemeClr val="tx1"/>
                          </a:solidFill>
                          <a:effectLst/>
                          <a:latin typeface="Arial" panose="020B0604020202020204" pitchFamily="34" charset="0"/>
                          <a:ea typeface="MS PMincho"/>
                          <a:cs typeface="Times New Roman" panose="02020603050405020304" pitchFamily="18" charset="0"/>
                        </a:rPr>
                        <a:t>Suspected</a:t>
                      </a:r>
                      <a:r>
                        <a:rPr lang="en-US" sz="2600" baseline="0" dirty="0">
                          <a:solidFill>
                            <a:schemeClr val="tx1"/>
                          </a:solidFill>
                          <a:effectLst/>
                          <a:latin typeface="Arial" panose="020B0604020202020204" pitchFamily="34" charset="0"/>
                          <a:ea typeface="MS PMincho"/>
                          <a:cs typeface="Times New Roman" panose="02020603050405020304" pitchFamily="18" charset="0"/>
                        </a:rPr>
                        <a:t> sepsis</a:t>
                      </a:r>
                    </a:p>
                    <a:p>
                      <a:r>
                        <a:rPr lang="en-US" sz="2600" baseline="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Proven sepsis</a:t>
                      </a:r>
                      <a:endParaRPr lang="en-US" sz="2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4" marR="68574" marT="0" marB="0"/>
                </a:tc>
                <a:tc>
                  <a:txBody>
                    <a:bodyPr/>
                    <a:lstStyle/>
                    <a:p>
                      <a:pPr algn="ctr"/>
                      <a:r>
                        <a:rPr lang="en-US" sz="2600" dirty="0">
                          <a:solidFill>
                            <a:schemeClr val="bg2"/>
                          </a:solidFill>
                          <a:effectLst/>
                          <a:latin typeface="Arial" panose="020B0604020202020204" pitchFamily="34" charset="0"/>
                          <a:ea typeface="MS PMincho"/>
                          <a:cs typeface="Times New Roman" panose="02020603050405020304" pitchFamily="18" charset="0"/>
                        </a:rPr>
                        <a:t>11.4%</a:t>
                      </a:r>
                    </a:p>
                    <a:p>
                      <a:pPr algn="ctr"/>
                      <a:r>
                        <a:rPr lang="en-US" sz="2600" dirty="0">
                          <a:solidFill>
                            <a:schemeClr val="bg2"/>
                          </a:solidFill>
                          <a:effectLst/>
                          <a:latin typeface="Arial" panose="020B0604020202020204" pitchFamily="34" charset="0"/>
                          <a:ea typeface="Times New Roman" panose="02020603050405020304" pitchFamily="18" charset="0"/>
                          <a:cs typeface="Times New Roman" panose="02020603050405020304" pitchFamily="18" charset="0"/>
                        </a:rPr>
                        <a:t>1.7%</a:t>
                      </a:r>
                      <a:endParaRPr lang="en-US" sz="260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4" marR="68574" marT="0" marB="0"/>
                </a:tc>
                <a:tc>
                  <a:txBody>
                    <a:bodyPr/>
                    <a:lstStyle/>
                    <a:p>
                      <a:pPr algn="ctr"/>
                      <a:r>
                        <a:rPr lang="en-US" sz="2600" dirty="0">
                          <a:solidFill>
                            <a:schemeClr val="bg2"/>
                          </a:solidFill>
                          <a:effectLst/>
                          <a:latin typeface="Arial" panose="020B0604020202020204" pitchFamily="34" charset="0"/>
                          <a:ea typeface="MS PMincho"/>
                          <a:cs typeface="Times New Roman" panose="02020603050405020304" pitchFamily="18" charset="0"/>
                        </a:rPr>
                        <a:t>13.8%</a:t>
                      </a:r>
                    </a:p>
                    <a:p>
                      <a:pPr algn="ctr"/>
                      <a:r>
                        <a:rPr lang="en-US" sz="2600" dirty="0">
                          <a:solidFill>
                            <a:schemeClr val="bg2"/>
                          </a:solidFill>
                          <a:effectLst/>
                          <a:latin typeface="Arial" panose="020B0604020202020204" pitchFamily="34" charset="0"/>
                          <a:ea typeface="Times New Roman" panose="02020603050405020304" pitchFamily="18" charset="0"/>
                          <a:cs typeface="Times New Roman" panose="02020603050405020304" pitchFamily="18" charset="0"/>
                        </a:rPr>
                        <a:t>2.8%</a:t>
                      </a:r>
                      <a:endParaRPr lang="en-US" sz="260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4" marR="68574" marT="0" marB="0"/>
                </a:tc>
                <a:tc>
                  <a:txBody>
                    <a:bodyPr/>
                    <a:lstStyle/>
                    <a:p>
                      <a:pPr algn="ctr"/>
                      <a:r>
                        <a:rPr lang="en-US" sz="2600" dirty="0">
                          <a:solidFill>
                            <a:schemeClr val="bg2"/>
                          </a:solidFill>
                          <a:effectLst/>
                          <a:latin typeface="Arial" panose="020B0604020202020204" pitchFamily="34" charset="0"/>
                          <a:ea typeface="MS PMincho"/>
                          <a:cs typeface="Times New Roman" panose="02020603050405020304" pitchFamily="18" charset="0"/>
                        </a:rPr>
                        <a:t>0.84 (0.68-1.04)</a:t>
                      </a:r>
                    </a:p>
                    <a:p>
                      <a:pPr algn="ctr"/>
                      <a:r>
                        <a:rPr lang="en-US" sz="2600" dirty="0">
                          <a:solidFill>
                            <a:schemeClr val="bg2"/>
                          </a:solidFill>
                          <a:effectLst/>
                          <a:latin typeface="Arial" panose="020B0604020202020204" pitchFamily="34" charset="0"/>
                          <a:ea typeface="Times New Roman" panose="02020603050405020304" pitchFamily="18" charset="0"/>
                          <a:cs typeface="Times New Roman" panose="02020603050405020304" pitchFamily="18" charset="0"/>
                        </a:rPr>
                        <a:t>0.61 (0.36-1.05)</a:t>
                      </a:r>
                      <a:endParaRPr lang="en-US" sz="260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74" marR="68574" marT="0" marB="0"/>
                </a:tc>
                <a:extLst>
                  <a:ext uri="{0D108BD9-81ED-4DB2-BD59-A6C34878D82A}">
                    <a16:rowId xmlns:a16="http://schemas.microsoft.com/office/drawing/2014/main" val="709472925"/>
                  </a:ext>
                </a:extLst>
              </a:tr>
            </a:tbl>
          </a:graphicData>
        </a:graphic>
      </p:graphicFrame>
    </p:spTree>
    <p:extLst>
      <p:ext uri="{BB962C8B-B14F-4D97-AF65-F5344CB8AC3E}">
        <p14:creationId xmlns:p14="http://schemas.microsoft.com/office/powerpoint/2010/main" val="31535557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066006" y="161160"/>
            <a:ext cx="8743950" cy="779463"/>
          </a:xfrm>
          <a:prstGeom prst="rect">
            <a:avLst/>
          </a:prstGeom>
        </p:spPr>
        <p:txBody>
          <a:bodyPr/>
          <a:lstStyle>
            <a:lvl1pPr algn="l" defTabSz="914172" rtl="0" eaLnBrk="1" latinLnBrk="0" hangingPunct="1">
              <a:lnSpc>
                <a:spcPct val="100000"/>
              </a:lnSpc>
              <a:spcBef>
                <a:spcPct val="0"/>
              </a:spcBef>
              <a:buNone/>
              <a:defRPr lang="en-US" sz="3200" b="1" i="0" kern="1200" spc="67"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lgn="ctr"/>
            <a:r>
              <a:rPr lang="en-US" altLang="en-US" sz="5400" dirty="0" smtClean="0"/>
              <a:t>Summary</a:t>
            </a:r>
          </a:p>
        </p:txBody>
      </p:sp>
      <p:sp>
        <p:nvSpPr>
          <p:cNvPr id="3" name="Rectangle 3">
            <a:extLst>
              <a:ext uri="{FF2B5EF4-FFF2-40B4-BE49-F238E27FC236}">
                <a16:creationId xmlns:a16="http://schemas.microsoft.com/office/drawing/2014/main" id="{B0A7DF17-08A8-9A4F-B467-8FBD0701B11E}"/>
              </a:ext>
            </a:extLst>
          </p:cNvPr>
          <p:cNvSpPr txBox="1">
            <a:spLocks noChangeArrowheads="1"/>
          </p:cNvSpPr>
          <p:nvPr/>
        </p:nvSpPr>
        <p:spPr>
          <a:xfrm>
            <a:off x="2208997" y="1606935"/>
            <a:ext cx="9983003" cy="5153025"/>
          </a:xfrm>
          <a:prstGeom prst="rect">
            <a:avLst/>
          </a:prstGeom>
        </p:spPr>
        <p:txBody>
          <a:bodyPr/>
          <a:lstStyle>
            <a:lvl1pPr marL="0" indent="0" algn="l" defTabSz="914172" rtl="0" eaLnBrk="1" latinLnBrk="0" hangingPunct="1">
              <a:lnSpc>
                <a:spcPct val="90000"/>
              </a:lnSpc>
              <a:spcBef>
                <a:spcPts val="1000"/>
              </a:spcBef>
              <a:buFont typeface="Arial" panose="020B0604020202020204" pitchFamily="34" charset="0"/>
              <a:buNone/>
              <a:defRPr lang="en-US" sz="2133" b="1" i="0" kern="1200" spc="25" baseline="0" dirty="0" smtClean="0">
                <a:solidFill>
                  <a:schemeClr val="tx1"/>
                </a:solidFill>
                <a:effectLst/>
                <a:latin typeface="Arial" panose="020B0604020202020204" pitchFamily="34" charset="0"/>
                <a:ea typeface="+mn-ea"/>
                <a:cs typeface="Arial" panose="020B0604020202020204" pitchFamily="34" charset="0"/>
              </a:defRPr>
            </a:lvl1pPr>
            <a:lvl2pPr marL="685675" indent="-228589" algn="l" defTabSz="914172" rtl="0" eaLnBrk="1" latinLnBrk="0" hangingPunct="1">
              <a:lnSpc>
                <a:spcPct val="90000"/>
              </a:lnSpc>
              <a:spcBef>
                <a:spcPts val="500"/>
              </a:spcBef>
              <a:buFont typeface="Arial" panose="020B0604020202020204" pitchFamily="34" charset="0"/>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2pPr>
            <a:lvl3pPr marL="1142761" indent="-228589" algn="l" defTabSz="914172" rtl="0" eaLnBrk="1" latinLnBrk="0" hangingPunct="1">
              <a:lnSpc>
                <a:spcPct val="90000"/>
              </a:lnSpc>
              <a:spcBef>
                <a:spcPts val="500"/>
              </a:spcBef>
              <a:buFont typeface=".AppleSystemUIFont"/>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3pPr>
            <a:lvl4pPr marL="1599847" indent="-228589" algn="l" defTabSz="914172" rtl="0" eaLnBrk="1" latinLnBrk="0" hangingPunct="1">
              <a:lnSpc>
                <a:spcPct val="90000"/>
              </a:lnSpc>
              <a:spcBef>
                <a:spcPts val="500"/>
              </a:spcBef>
              <a:buFont typeface="Wingdings" pitchFamily="2" charset="2"/>
              <a:buChar char="§"/>
              <a:defRPr lang="en-US" sz="1600" b="0" i="0" kern="1200" spc="25" baseline="0" dirty="0" smtClean="0">
                <a:solidFill>
                  <a:schemeClr val="tx1"/>
                </a:solidFill>
                <a:effectLst/>
                <a:latin typeface="Arial" panose="020B0604020202020204" pitchFamily="34" charset="0"/>
                <a:ea typeface="+mn-ea"/>
                <a:cs typeface="Arial" panose="020B0604020202020204" pitchFamily="34" charset="0"/>
              </a:defRPr>
            </a:lvl4pPr>
            <a:lvl5pPr marL="1828344" indent="0" algn="l" defTabSz="914172" rtl="0" eaLnBrk="1" latinLnBrk="0" hangingPunct="1">
              <a:lnSpc>
                <a:spcPct val="90000"/>
              </a:lnSpc>
              <a:spcBef>
                <a:spcPts val="500"/>
              </a:spcBef>
              <a:buFont typeface="Arial" panose="020B0604020202020204" pitchFamily="34" charset="0"/>
              <a:buNone/>
              <a:defRPr lang="en-US" sz="1200" b="0" i="0" kern="1200" dirty="0">
                <a:solidFill>
                  <a:schemeClr val="tx1"/>
                </a:solidFill>
                <a:effectLst/>
                <a:latin typeface="Arial" panose="020B0604020202020204" pitchFamily="34" charset="0"/>
                <a:ea typeface="+mn-ea"/>
                <a:cs typeface="Arial" panose="020B0604020202020204" pitchFamily="34" charset="0"/>
              </a:defRPr>
            </a:lvl5pPr>
            <a:lvl6pPr marL="2513972"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8"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4"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0"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spcAft>
                <a:spcPts val="600"/>
              </a:spcAft>
              <a:defRPr/>
            </a:pPr>
            <a:r>
              <a:rPr lang="en-US" sz="3600" dirty="0" smtClean="0">
                <a:solidFill>
                  <a:srgbClr val="FFFF00"/>
                </a:solidFill>
                <a:ea typeface="Calibri" panose="020F0502020204030204" pitchFamily="34" charset="0"/>
              </a:rPr>
              <a:t>Treatment of CHTN to BP &lt;140/90:</a:t>
            </a:r>
          </a:p>
          <a:p>
            <a:pPr marL="571500" indent="-571500">
              <a:spcBef>
                <a:spcPts val="1800"/>
              </a:spcBef>
              <a:spcAft>
                <a:spcPts val="600"/>
              </a:spcAft>
              <a:buSzPct val="130000"/>
              <a:buFont typeface="Arial" panose="020B0604020202020204" pitchFamily="34" charset="0"/>
              <a:buChar char="•"/>
              <a:defRPr/>
            </a:pPr>
            <a:r>
              <a:rPr lang="en-US" sz="4000" dirty="0" smtClean="0">
                <a:ea typeface="Calibri" panose="020F0502020204030204" pitchFamily="34" charset="0"/>
              </a:rPr>
              <a:t>↓Adverse pregnancy 1</a:t>
            </a:r>
            <a:r>
              <a:rPr lang="en-US" sz="4000" baseline="30000" dirty="0" smtClean="0">
                <a:ea typeface="Calibri" panose="020F0502020204030204" pitchFamily="34" charset="0"/>
              </a:rPr>
              <a:t>o</a:t>
            </a:r>
            <a:r>
              <a:rPr lang="en-US" sz="4000" dirty="0" smtClean="0">
                <a:ea typeface="Calibri" panose="020F0502020204030204" pitchFamily="34" charset="0"/>
              </a:rPr>
              <a:t> outcome</a:t>
            </a:r>
          </a:p>
          <a:p>
            <a:pPr marL="1143123" lvl="1" indent="-571500">
              <a:spcBef>
                <a:spcPts val="1800"/>
              </a:spcBef>
              <a:spcAft>
                <a:spcPts val="600"/>
              </a:spcAft>
              <a:buSzPct val="130000"/>
              <a:buFont typeface="Arial" panose="020B0604020202020204" pitchFamily="34" charset="0"/>
              <a:buChar char="‒"/>
              <a:defRPr/>
            </a:pPr>
            <a:r>
              <a:rPr lang="en-US" sz="3600" b="1" dirty="0" smtClean="0">
                <a:ea typeface="Calibri" panose="020F0502020204030204" pitchFamily="34" charset="0"/>
              </a:rPr>
              <a:t>NNT = 14.7</a:t>
            </a:r>
          </a:p>
          <a:p>
            <a:pPr marL="115788" indent="-571500">
              <a:spcBef>
                <a:spcPts val="1800"/>
              </a:spcBef>
              <a:spcAft>
                <a:spcPts val="600"/>
              </a:spcAft>
              <a:buSzPct val="130000"/>
              <a:buFont typeface="Arial" panose="020B0604020202020204" pitchFamily="34" charset="0"/>
              <a:buChar char="•"/>
              <a:defRPr/>
            </a:pPr>
            <a:r>
              <a:rPr lang="en-US" sz="4000" dirty="0" smtClean="0">
                <a:ea typeface="Calibri" panose="020F0502020204030204" pitchFamily="34" charset="0"/>
              </a:rPr>
              <a:t>Does not impair fetal growth </a:t>
            </a:r>
          </a:p>
          <a:p>
            <a:pPr marL="115788" indent="-571500">
              <a:spcBef>
                <a:spcPts val="1800"/>
              </a:spcBef>
              <a:spcAft>
                <a:spcPts val="600"/>
              </a:spcAft>
              <a:buSzPct val="130000"/>
              <a:buFont typeface="Arial" panose="020B0604020202020204" pitchFamily="34" charset="0"/>
              <a:buChar char="•"/>
              <a:defRPr/>
            </a:pPr>
            <a:r>
              <a:rPr lang="en-US" sz="4000" dirty="0" smtClean="0">
                <a:ea typeface="Calibri" panose="020F0502020204030204" pitchFamily="34" charset="0"/>
              </a:rPr>
              <a:t>No other maternal or perinatal harm</a:t>
            </a:r>
          </a:p>
          <a:p>
            <a:pPr marL="455712" indent="-455712">
              <a:spcBef>
                <a:spcPts val="0"/>
              </a:spcBef>
              <a:spcAft>
                <a:spcPts val="600"/>
              </a:spcAft>
              <a:buSzPct val="130000"/>
              <a:buFont typeface="Arial" panose="020B0604020202020204" pitchFamily="34" charset="0"/>
              <a:buChar char="•"/>
              <a:defRPr/>
            </a:pPr>
            <a:endParaRPr lang="en-US" sz="2400" dirty="0">
              <a:ea typeface="Calibri" panose="020F0502020204030204" pitchFamily="34" charset="0"/>
            </a:endParaRPr>
          </a:p>
        </p:txBody>
      </p:sp>
    </p:spTree>
    <p:extLst>
      <p:ext uri="{BB962C8B-B14F-4D97-AF65-F5344CB8AC3E}">
        <p14:creationId xmlns:p14="http://schemas.microsoft.com/office/powerpoint/2010/main" val="3520259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3730" name="Content Placeholder 6"/>
          <p:cNvGraphicFramePr>
            <a:graphicFrameLocks noGrp="1"/>
          </p:cNvGraphicFramePr>
          <p:nvPr>
            <p:ph idx="1"/>
          </p:nvPr>
        </p:nvGraphicFramePr>
        <p:xfrm>
          <a:off x="1608139" y="1765300"/>
          <a:ext cx="4238625" cy="4452938"/>
        </p:xfrm>
        <a:graphic>
          <a:graphicData uri="http://schemas.openxmlformats.org/presentationml/2006/ole">
            <mc:AlternateContent xmlns:mc="http://schemas.openxmlformats.org/markup-compatibility/2006">
              <mc:Choice xmlns:v="urn:schemas-microsoft-com:vml" Requires="v">
                <p:oleObj spid="_x0000_s6168" r:id="rId3" imgW="4237087" imgH="4450466" progId="Excel.Chart.8">
                  <p:embed/>
                </p:oleObj>
              </mc:Choice>
              <mc:Fallback>
                <p:oleObj r:id="rId3" imgW="4237087" imgH="4450466" progId="Excel.Chart.8">
                  <p:embed/>
                  <p:pic>
                    <p:nvPicPr>
                      <p:cNvPr id="73730" name="Content Placeholder 6"/>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8139" y="1765300"/>
                        <a:ext cx="4238625" cy="445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Title 1"/>
          <p:cNvSpPr>
            <a:spLocks noGrp="1"/>
          </p:cNvSpPr>
          <p:nvPr>
            <p:ph type="title"/>
          </p:nvPr>
        </p:nvSpPr>
        <p:spPr>
          <a:xfrm>
            <a:off x="952500" y="-63500"/>
            <a:ext cx="10287000" cy="957263"/>
          </a:xfrm>
        </p:spPr>
        <p:txBody>
          <a:bodyPr rtlCol="0">
            <a:normAutofit/>
          </a:bodyPr>
          <a:lstStyle/>
          <a:p>
            <a:pPr algn="ctr" defTabSz="821236">
              <a:defRPr/>
            </a:pPr>
            <a:r>
              <a:rPr lang="en-US" altLang="en-US" sz="2900" dirty="0">
                <a:solidFill>
                  <a:srgbClr val="FFFF00"/>
                </a:solidFill>
                <a:latin typeface="+mn-lt"/>
              </a:rPr>
              <a:t>Prevalence of Hypertension – 2017 ACC/AHA and JN7 Guidelines</a:t>
            </a:r>
            <a:endParaRPr lang="en-US" sz="2900" dirty="0">
              <a:latin typeface="+mn-lt"/>
            </a:endParaRPr>
          </a:p>
        </p:txBody>
      </p:sp>
      <p:graphicFrame>
        <p:nvGraphicFramePr>
          <p:cNvPr id="73732" name="Content Placeholder 6"/>
          <p:cNvGraphicFramePr>
            <a:graphicFrameLocks/>
          </p:cNvGraphicFramePr>
          <p:nvPr/>
        </p:nvGraphicFramePr>
        <p:xfrm>
          <a:off x="6119814" y="1765300"/>
          <a:ext cx="4237037" cy="4452938"/>
        </p:xfrm>
        <a:graphic>
          <a:graphicData uri="http://schemas.openxmlformats.org/presentationml/2006/ole">
            <mc:AlternateContent xmlns:mc="http://schemas.openxmlformats.org/markup-compatibility/2006">
              <mc:Choice xmlns:v="urn:schemas-microsoft-com:vml" Requires="v">
                <p:oleObj spid="_x0000_s6169" r:id="rId5" imgW="4237087" imgH="4450466" progId="Excel.Chart.8">
                  <p:embed/>
                </p:oleObj>
              </mc:Choice>
              <mc:Fallback>
                <p:oleObj r:id="rId5" imgW="4237087" imgH="4450466" progId="Excel.Chart.8">
                  <p:embed/>
                  <p:pic>
                    <p:nvPicPr>
                      <p:cNvPr id="73732" name="Content Placeholder 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9814" y="1765300"/>
                        <a:ext cx="4237037" cy="445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TextBox 8"/>
          <p:cNvSpPr txBox="1"/>
          <p:nvPr/>
        </p:nvSpPr>
        <p:spPr>
          <a:xfrm>
            <a:off x="2425700" y="1246188"/>
            <a:ext cx="2901950" cy="360362"/>
          </a:xfrm>
          <a:prstGeom prst="rect">
            <a:avLst/>
          </a:prstGeom>
          <a:noFill/>
        </p:spPr>
        <p:txBody>
          <a:bodyPr wrap="none" lIns="82135" tIns="41069" rIns="82135" bIns="41069">
            <a:spAutoFit/>
          </a:bodyPr>
          <a:lstStyle/>
          <a:p>
            <a:pPr defTabSz="821203">
              <a:defRPr/>
            </a:pPr>
            <a:r>
              <a:rPr lang="en-US" sz="1700" b="1" dirty="0">
                <a:solidFill>
                  <a:prstClr val="white"/>
                </a:solidFill>
                <a:latin typeface="Calibri" panose="020F0502020204030204"/>
              </a:rPr>
              <a:t>Prevalence </a:t>
            </a:r>
            <a:r>
              <a:rPr lang="en-US" sz="1800" b="1" dirty="0">
                <a:solidFill>
                  <a:prstClr val="white"/>
                </a:solidFill>
                <a:latin typeface="Calibri" panose="020F0502020204030204"/>
              </a:rPr>
              <a:t>of</a:t>
            </a:r>
            <a:r>
              <a:rPr lang="en-US" sz="1700" b="1" dirty="0">
                <a:solidFill>
                  <a:prstClr val="white"/>
                </a:solidFill>
                <a:latin typeface="Calibri" panose="020F0502020204030204"/>
              </a:rPr>
              <a:t> hypertension, %</a:t>
            </a:r>
          </a:p>
        </p:txBody>
      </p:sp>
      <p:sp>
        <p:nvSpPr>
          <p:cNvPr id="10" name="TextBox 9"/>
          <p:cNvSpPr txBox="1"/>
          <p:nvPr/>
        </p:nvSpPr>
        <p:spPr>
          <a:xfrm>
            <a:off x="6962775" y="1247776"/>
            <a:ext cx="3608388" cy="360363"/>
          </a:xfrm>
          <a:prstGeom prst="rect">
            <a:avLst/>
          </a:prstGeom>
          <a:noFill/>
        </p:spPr>
        <p:txBody>
          <a:bodyPr wrap="none" lIns="82135" tIns="41069" rIns="82135" bIns="41069">
            <a:spAutoFit/>
          </a:bodyPr>
          <a:lstStyle/>
          <a:p>
            <a:pPr defTabSz="821203">
              <a:defRPr/>
            </a:pPr>
            <a:r>
              <a:rPr lang="en-US" sz="1800" b="1" dirty="0">
                <a:solidFill>
                  <a:prstClr val="white"/>
                </a:solidFill>
                <a:latin typeface="Calibri" panose="020F0502020204030204"/>
              </a:rPr>
              <a:t>Number with hypertension, millions</a:t>
            </a:r>
          </a:p>
        </p:txBody>
      </p:sp>
      <p:sp>
        <p:nvSpPr>
          <p:cNvPr id="11" name="TextBox 10"/>
          <p:cNvSpPr txBox="1"/>
          <p:nvPr/>
        </p:nvSpPr>
        <p:spPr>
          <a:xfrm>
            <a:off x="7153276" y="6197600"/>
            <a:ext cx="2632075" cy="514350"/>
          </a:xfrm>
          <a:prstGeom prst="rect">
            <a:avLst/>
          </a:prstGeom>
          <a:noFill/>
        </p:spPr>
        <p:txBody>
          <a:bodyPr lIns="82135" tIns="41069" rIns="82135" bIns="41069">
            <a:spAutoFit/>
          </a:bodyPr>
          <a:lstStyle/>
          <a:p>
            <a:pPr defTabSz="821203">
              <a:defRPr/>
            </a:pPr>
            <a:r>
              <a:rPr lang="en-US" sz="1400" b="1" i="1" dirty="0">
                <a:solidFill>
                  <a:prstClr val="white"/>
                </a:solidFill>
                <a:latin typeface="Calibri" panose="020F0502020204030204"/>
              </a:rPr>
              <a:t>Muntner et. al. JACC. 2017</a:t>
            </a:r>
          </a:p>
          <a:p>
            <a:pPr defTabSz="821203">
              <a:defRPr/>
            </a:pPr>
            <a:r>
              <a:rPr lang="en-US" sz="1400" b="1" i="1" dirty="0">
                <a:solidFill>
                  <a:prstClr val="white"/>
                </a:solidFill>
                <a:latin typeface="Calibri" panose="020F0502020204030204"/>
              </a:rPr>
              <a:t>Muntner, et. al. Circulation 2017</a:t>
            </a:r>
          </a:p>
        </p:txBody>
      </p:sp>
      <p:sp>
        <p:nvSpPr>
          <p:cNvPr id="2" name="TextBox 1"/>
          <p:cNvSpPr txBox="1"/>
          <p:nvPr/>
        </p:nvSpPr>
        <p:spPr>
          <a:xfrm>
            <a:off x="2632076" y="6215063"/>
            <a:ext cx="2944813" cy="514350"/>
          </a:xfrm>
          <a:prstGeom prst="rect">
            <a:avLst/>
          </a:prstGeom>
          <a:noFill/>
        </p:spPr>
        <p:txBody>
          <a:bodyPr wrap="none" lIns="82135" tIns="41069" rIns="82135" bIns="41069">
            <a:spAutoFit/>
          </a:bodyPr>
          <a:lstStyle/>
          <a:p>
            <a:pPr defTabSz="821203">
              <a:defRPr/>
            </a:pPr>
            <a:r>
              <a:rPr lang="en-US" sz="1400" b="1" i="1" dirty="0">
                <a:solidFill>
                  <a:prstClr val="white"/>
                </a:solidFill>
                <a:latin typeface="Calibri" panose="020F0502020204030204"/>
              </a:rPr>
              <a:t>Whelton PK et al. Hypertension. 2017</a:t>
            </a:r>
          </a:p>
          <a:p>
            <a:pPr defTabSz="821203">
              <a:defRPr/>
            </a:pPr>
            <a:r>
              <a:rPr lang="en-US" sz="1400" b="1" i="1" dirty="0">
                <a:solidFill>
                  <a:prstClr val="white"/>
                </a:solidFill>
                <a:latin typeface="Calibri" panose="020F0502020204030204"/>
              </a:rPr>
              <a:t>Whelton PK et al. JACC. 2017</a:t>
            </a:r>
          </a:p>
        </p:txBody>
      </p:sp>
    </p:spTree>
    <p:extLst>
      <p:ext uri="{BB962C8B-B14F-4D97-AF65-F5344CB8AC3E}">
        <p14:creationId xmlns:p14="http://schemas.microsoft.com/office/powerpoint/2010/main" val="206248748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149350" y="106076"/>
            <a:ext cx="8743950" cy="1143000"/>
          </a:xfrm>
          <a:prstGeom prst="rect">
            <a:avLst/>
          </a:prstGeom>
        </p:spPr>
        <p:txBody>
          <a:bodyPr/>
          <a:lstStyle>
            <a:lvl1pPr algn="l" defTabSz="914172" rtl="0" eaLnBrk="1" latinLnBrk="0" hangingPunct="1">
              <a:lnSpc>
                <a:spcPct val="100000"/>
              </a:lnSpc>
              <a:spcBef>
                <a:spcPct val="0"/>
              </a:spcBef>
              <a:buNone/>
              <a:defRPr lang="en-US" sz="3200" b="1" i="0" kern="1200" spc="67"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lgn="ctr"/>
            <a:r>
              <a:rPr lang="en-US" altLang="en-US" sz="5400" dirty="0" smtClean="0"/>
              <a:t>Conclusions</a:t>
            </a:r>
          </a:p>
        </p:txBody>
      </p:sp>
      <p:sp>
        <p:nvSpPr>
          <p:cNvPr id="3" name="Rectangle 3"/>
          <p:cNvSpPr txBox="1">
            <a:spLocks noChangeArrowheads="1"/>
          </p:cNvSpPr>
          <p:nvPr/>
        </p:nvSpPr>
        <p:spPr>
          <a:xfrm>
            <a:off x="536029" y="1352988"/>
            <a:ext cx="11845158" cy="5152915"/>
          </a:xfrm>
          <a:prstGeom prst="rect">
            <a:avLst/>
          </a:prstGeom>
        </p:spPr>
        <p:txBody>
          <a:bodyPr/>
          <a:lstStyle>
            <a:lvl1pPr marL="0" indent="0" algn="l" defTabSz="914172" rtl="0" eaLnBrk="1" latinLnBrk="0" hangingPunct="1">
              <a:lnSpc>
                <a:spcPct val="90000"/>
              </a:lnSpc>
              <a:spcBef>
                <a:spcPts val="1000"/>
              </a:spcBef>
              <a:buFont typeface="Arial" panose="020B0604020202020204" pitchFamily="34" charset="0"/>
              <a:buNone/>
              <a:defRPr lang="en-US" sz="2133" b="1" i="0" kern="1200" spc="25" baseline="0" dirty="0" smtClean="0">
                <a:solidFill>
                  <a:schemeClr val="tx1"/>
                </a:solidFill>
                <a:effectLst/>
                <a:latin typeface="Arial" panose="020B0604020202020204" pitchFamily="34" charset="0"/>
                <a:ea typeface="+mn-ea"/>
                <a:cs typeface="Arial" panose="020B0604020202020204" pitchFamily="34" charset="0"/>
              </a:defRPr>
            </a:lvl1pPr>
            <a:lvl2pPr marL="685675" indent="-228589" algn="l" defTabSz="914172" rtl="0" eaLnBrk="1" latinLnBrk="0" hangingPunct="1">
              <a:lnSpc>
                <a:spcPct val="90000"/>
              </a:lnSpc>
              <a:spcBef>
                <a:spcPts val="500"/>
              </a:spcBef>
              <a:buFont typeface="Arial" panose="020B0604020202020204" pitchFamily="34" charset="0"/>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2pPr>
            <a:lvl3pPr marL="1142761" indent="-228589" algn="l" defTabSz="914172" rtl="0" eaLnBrk="1" latinLnBrk="0" hangingPunct="1">
              <a:lnSpc>
                <a:spcPct val="90000"/>
              </a:lnSpc>
              <a:spcBef>
                <a:spcPts val="500"/>
              </a:spcBef>
              <a:buFont typeface=".AppleSystemUIFont"/>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3pPr>
            <a:lvl4pPr marL="1599847" indent="-228589" algn="l" defTabSz="914172" rtl="0" eaLnBrk="1" latinLnBrk="0" hangingPunct="1">
              <a:lnSpc>
                <a:spcPct val="90000"/>
              </a:lnSpc>
              <a:spcBef>
                <a:spcPts val="500"/>
              </a:spcBef>
              <a:buFont typeface="Wingdings" pitchFamily="2" charset="2"/>
              <a:buChar char="§"/>
              <a:defRPr lang="en-US" sz="1600" b="0" i="0" kern="1200" spc="25" baseline="0" dirty="0" smtClean="0">
                <a:solidFill>
                  <a:schemeClr val="tx1"/>
                </a:solidFill>
                <a:effectLst/>
                <a:latin typeface="Arial" panose="020B0604020202020204" pitchFamily="34" charset="0"/>
                <a:ea typeface="+mn-ea"/>
                <a:cs typeface="Arial" panose="020B0604020202020204" pitchFamily="34" charset="0"/>
              </a:defRPr>
            </a:lvl4pPr>
            <a:lvl5pPr marL="1828344" indent="0" algn="l" defTabSz="914172" rtl="0" eaLnBrk="1" latinLnBrk="0" hangingPunct="1">
              <a:lnSpc>
                <a:spcPct val="90000"/>
              </a:lnSpc>
              <a:spcBef>
                <a:spcPts val="500"/>
              </a:spcBef>
              <a:buFont typeface="Arial" panose="020B0604020202020204" pitchFamily="34" charset="0"/>
              <a:buNone/>
              <a:defRPr lang="en-US" sz="1200" b="0" i="0" kern="1200" dirty="0">
                <a:solidFill>
                  <a:schemeClr val="tx1"/>
                </a:solidFill>
                <a:effectLst/>
                <a:latin typeface="Arial" panose="020B0604020202020204" pitchFamily="34" charset="0"/>
                <a:ea typeface="+mn-ea"/>
                <a:cs typeface="Arial" panose="020B0604020202020204" pitchFamily="34" charset="0"/>
              </a:defRPr>
            </a:lvl5pPr>
            <a:lvl6pPr marL="2513972"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8"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4"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0"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spcBef>
                <a:spcPts val="1800"/>
              </a:spcBef>
              <a:buSzPct val="130000"/>
              <a:buFont typeface="Arial" panose="020B0604020202020204" pitchFamily="34" charset="0"/>
              <a:buChar char="•"/>
            </a:pPr>
            <a:r>
              <a:rPr lang="en-US" altLang="en-US" sz="3600" dirty="0" smtClean="0"/>
              <a:t>CHAP supports treatment of CHTN to BP &lt;140/90 mmHg in pregnancy</a:t>
            </a:r>
          </a:p>
          <a:p>
            <a:pPr lvl="1">
              <a:spcBef>
                <a:spcPts val="1800"/>
              </a:spcBef>
              <a:buFont typeface="Arial" panose="020B0604020202020204" pitchFamily="34" charset="0"/>
              <a:buChar char="‒"/>
            </a:pPr>
            <a:r>
              <a:rPr lang="en-US" altLang="en-US" sz="3200" b="1" dirty="0" smtClean="0"/>
              <a:t>Continue established antihypertensive</a:t>
            </a:r>
          </a:p>
          <a:p>
            <a:pPr marL="571500" indent="-571500">
              <a:spcBef>
                <a:spcPts val="1800"/>
              </a:spcBef>
              <a:buSzPct val="130000"/>
              <a:buFont typeface="Arial" panose="020B0604020202020204" pitchFamily="34" charset="0"/>
              <a:buChar char="•"/>
            </a:pPr>
            <a:r>
              <a:rPr lang="en-US" altLang="en-US" sz="3600" dirty="0" smtClean="0"/>
              <a:t>Long-term studies will further clarify treatment effects</a:t>
            </a:r>
          </a:p>
          <a:p>
            <a:pPr lvl="1">
              <a:spcBef>
                <a:spcPts val="1800"/>
              </a:spcBef>
              <a:buFont typeface="Arial" panose="020B0604020202020204" pitchFamily="34" charset="0"/>
              <a:buChar char="‒"/>
            </a:pPr>
            <a:r>
              <a:rPr lang="en-US" altLang="en-US" sz="3200" dirty="0" smtClean="0"/>
              <a:t> </a:t>
            </a:r>
            <a:r>
              <a:rPr lang="en-US" altLang="en-US" sz="3200" b="1" dirty="0" smtClean="0"/>
              <a:t>Maternal (underway)</a:t>
            </a:r>
          </a:p>
          <a:p>
            <a:pPr lvl="1">
              <a:spcBef>
                <a:spcPts val="1800"/>
              </a:spcBef>
              <a:buFont typeface="Arial" panose="020B0604020202020204" pitchFamily="34" charset="0"/>
              <a:buChar char="‒"/>
            </a:pPr>
            <a:r>
              <a:rPr lang="en-US" altLang="en-US" sz="3200" b="1" dirty="0" smtClean="0"/>
              <a:t> Childhood outcomes</a:t>
            </a:r>
            <a:endParaRPr lang="en-US" altLang="en-US" sz="3200" b="1" dirty="0"/>
          </a:p>
        </p:txBody>
      </p:sp>
    </p:spTree>
    <p:extLst>
      <p:ext uri="{BB962C8B-B14F-4D97-AF65-F5344CB8AC3E}">
        <p14:creationId xmlns:p14="http://schemas.microsoft.com/office/powerpoint/2010/main" val="21515262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149350" y="0"/>
            <a:ext cx="8743950" cy="1143000"/>
          </a:xfrm>
          <a:prstGeom prst="rect">
            <a:avLst/>
          </a:prstGeom>
        </p:spPr>
        <p:txBody>
          <a:bodyPr/>
          <a:lstStyle>
            <a:lvl1pPr algn="l" defTabSz="914172" rtl="0" eaLnBrk="1" latinLnBrk="0" hangingPunct="1">
              <a:lnSpc>
                <a:spcPct val="100000"/>
              </a:lnSpc>
              <a:spcBef>
                <a:spcPct val="0"/>
              </a:spcBef>
              <a:buNone/>
              <a:defRPr lang="en-US" sz="3200" b="1" i="0" kern="1200" spc="67"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lgn="ctr"/>
            <a:r>
              <a:rPr lang="en-US" altLang="en-US" sz="5400" dirty="0" smtClean="0"/>
              <a:t>ACOG – 04/2022</a:t>
            </a:r>
          </a:p>
        </p:txBody>
      </p:sp>
      <p:sp>
        <p:nvSpPr>
          <p:cNvPr id="3" name="Rectangle 3"/>
          <p:cNvSpPr txBox="1">
            <a:spLocks noChangeArrowheads="1"/>
          </p:cNvSpPr>
          <p:nvPr/>
        </p:nvSpPr>
        <p:spPr>
          <a:xfrm>
            <a:off x="859317" y="1143000"/>
            <a:ext cx="10985842" cy="5104196"/>
          </a:xfrm>
          <a:prstGeom prst="rect">
            <a:avLst/>
          </a:prstGeom>
        </p:spPr>
        <p:txBody>
          <a:bodyPr/>
          <a:lstStyle>
            <a:lvl1pPr marL="0" indent="0" algn="l" defTabSz="914172" rtl="0" eaLnBrk="1" latinLnBrk="0" hangingPunct="1">
              <a:lnSpc>
                <a:spcPct val="90000"/>
              </a:lnSpc>
              <a:spcBef>
                <a:spcPts val="1000"/>
              </a:spcBef>
              <a:buFont typeface="Arial" panose="020B0604020202020204" pitchFamily="34" charset="0"/>
              <a:buNone/>
              <a:defRPr lang="en-US" sz="2133" b="1" i="0" kern="1200" spc="25" baseline="0" dirty="0" smtClean="0">
                <a:solidFill>
                  <a:schemeClr val="tx1"/>
                </a:solidFill>
                <a:effectLst/>
                <a:latin typeface="Arial" panose="020B0604020202020204" pitchFamily="34" charset="0"/>
                <a:ea typeface="+mn-ea"/>
                <a:cs typeface="Arial" panose="020B0604020202020204" pitchFamily="34" charset="0"/>
              </a:defRPr>
            </a:lvl1pPr>
            <a:lvl2pPr marL="685675" indent="-228589" algn="l" defTabSz="914172" rtl="0" eaLnBrk="1" latinLnBrk="0" hangingPunct="1">
              <a:lnSpc>
                <a:spcPct val="90000"/>
              </a:lnSpc>
              <a:spcBef>
                <a:spcPts val="500"/>
              </a:spcBef>
              <a:buFont typeface="Arial" panose="020B0604020202020204" pitchFamily="34" charset="0"/>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2pPr>
            <a:lvl3pPr marL="1142761" indent="-228589" algn="l" defTabSz="914172" rtl="0" eaLnBrk="1" latinLnBrk="0" hangingPunct="1">
              <a:lnSpc>
                <a:spcPct val="90000"/>
              </a:lnSpc>
              <a:spcBef>
                <a:spcPts val="500"/>
              </a:spcBef>
              <a:buFont typeface=".AppleSystemUIFont"/>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3pPr>
            <a:lvl4pPr marL="1599847" indent="-228589" algn="l" defTabSz="914172" rtl="0" eaLnBrk="1" latinLnBrk="0" hangingPunct="1">
              <a:lnSpc>
                <a:spcPct val="90000"/>
              </a:lnSpc>
              <a:spcBef>
                <a:spcPts val="500"/>
              </a:spcBef>
              <a:buFont typeface="Wingdings" pitchFamily="2" charset="2"/>
              <a:buChar char="§"/>
              <a:defRPr lang="en-US" sz="1600" b="0" i="0" kern="1200" spc="25" baseline="0" dirty="0" smtClean="0">
                <a:solidFill>
                  <a:schemeClr val="tx1"/>
                </a:solidFill>
                <a:effectLst/>
                <a:latin typeface="Arial" panose="020B0604020202020204" pitchFamily="34" charset="0"/>
                <a:ea typeface="+mn-ea"/>
                <a:cs typeface="Arial" panose="020B0604020202020204" pitchFamily="34" charset="0"/>
              </a:defRPr>
            </a:lvl4pPr>
            <a:lvl5pPr marL="1828344" indent="0" algn="l" defTabSz="914172" rtl="0" eaLnBrk="1" latinLnBrk="0" hangingPunct="1">
              <a:lnSpc>
                <a:spcPct val="90000"/>
              </a:lnSpc>
              <a:spcBef>
                <a:spcPts val="500"/>
              </a:spcBef>
              <a:buFont typeface="Arial" panose="020B0604020202020204" pitchFamily="34" charset="0"/>
              <a:buNone/>
              <a:defRPr lang="en-US" sz="1200" b="0" i="0" kern="1200" dirty="0">
                <a:solidFill>
                  <a:schemeClr val="tx1"/>
                </a:solidFill>
                <a:effectLst/>
                <a:latin typeface="Arial" panose="020B0604020202020204" pitchFamily="34" charset="0"/>
                <a:ea typeface="+mn-ea"/>
                <a:cs typeface="Arial" panose="020B0604020202020204" pitchFamily="34" charset="0"/>
              </a:defRPr>
            </a:lvl5pPr>
            <a:lvl6pPr marL="2513972"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8"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4"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0"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Bef>
                <a:spcPts val="1800"/>
              </a:spcBef>
              <a:buSzPct val="130000"/>
              <a:buFont typeface="Arial" panose="020B0604020202020204" pitchFamily="34" charset="0"/>
              <a:buChar char="•"/>
              <a:defRPr/>
            </a:pPr>
            <a:r>
              <a:rPr lang="en-US" altLang="en-US" sz="3200" dirty="0" smtClean="0"/>
              <a:t>“ACOG recommends utilizing 140/90 as the threshold for initiation or titration of medical therapy for chronic hypertension in pregnancy, rather than the previously recommended threshold of 160/110.” </a:t>
            </a:r>
          </a:p>
          <a:p>
            <a:pPr marL="1028823" lvl="1" indent="-457200">
              <a:spcBef>
                <a:spcPts val="1800"/>
              </a:spcBef>
              <a:buFont typeface="Arial" panose="020B0604020202020204" pitchFamily="34" charset="0"/>
              <a:buChar char="‒"/>
              <a:defRPr/>
            </a:pPr>
            <a:r>
              <a:rPr lang="en-US" altLang="en-US" sz="3200" b="1" dirty="0" smtClean="0"/>
              <a:t>For patients on blood pressure medications at the start of pregnancy, in the absence of mitigating factors or side effects, they can be maintained on their medications, rather than discontinuing them and waiting to initiate treatment for blood pressures in the severe range. </a:t>
            </a:r>
            <a:endParaRPr lang="en-US" altLang="en-US" sz="3600" b="1" dirty="0"/>
          </a:p>
        </p:txBody>
      </p:sp>
    </p:spTree>
    <p:extLst>
      <p:ext uri="{BB962C8B-B14F-4D97-AF65-F5344CB8AC3E}">
        <p14:creationId xmlns:p14="http://schemas.microsoft.com/office/powerpoint/2010/main" val="35170966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287463" y="161160"/>
            <a:ext cx="8743950" cy="1143000"/>
          </a:xfrm>
          <a:prstGeom prst="rect">
            <a:avLst/>
          </a:prstGeom>
        </p:spPr>
        <p:txBody>
          <a:bodyPr/>
          <a:lstStyle>
            <a:lvl1pPr algn="l" defTabSz="914172" rtl="0" eaLnBrk="1" latinLnBrk="0" hangingPunct="1">
              <a:lnSpc>
                <a:spcPct val="100000"/>
              </a:lnSpc>
              <a:spcBef>
                <a:spcPct val="0"/>
              </a:spcBef>
              <a:buNone/>
              <a:defRPr lang="en-US" sz="3200" b="1" i="0" kern="1200" spc="67"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lgn="ctr"/>
            <a:r>
              <a:rPr lang="en-US" altLang="en-US" sz="5400" dirty="0" smtClean="0"/>
              <a:t>SMFM – 04/2022</a:t>
            </a:r>
          </a:p>
        </p:txBody>
      </p:sp>
      <p:sp>
        <p:nvSpPr>
          <p:cNvPr id="3" name="Rectangle 3"/>
          <p:cNvSpPr txBox="1">
            <a:spLocks noChangeArrowheads="1"/>
          </p:cNvSpPr>
          <p:nvPr/>
        </p:nvSpPr>
        <p:spPr>
          <a:xfrm>
            <a:off x="1107529" y="1384518"/>
            <a:ext cx="11057484" cy="4810125"/>
          </a:xfrm>
          <a:prstGeom prst="rect">
            <a:avLst/>
          </a:prstGeom>
        </p:spPr>
        <p:txBody>
          <a:bodyPr/>
          <a:lstStyle>
            <a:lvl1pPr marL="0" indent="0" algn="l" defTabSz="914172" rtl="0" eaLnBrk="1" latinLnBrk="0" hangingPunct="1">
              <a:lnSpc>
                <a:spcPct val="90000"/>
              </a:lnSpc>
              <a:spcBef>
                <a:spcPts val="1000"/>
              </a:spcBef>
              <a:buFont typeface="Arial" panose="020B0604020202020204" pitchFamily="34" charset="0"/>
              <a:buNone/>
              <a:defRPr lang="en-US" sz="2133" b="1" i="0" kern="1200" spc="25" baseline="0" dirty="0" smtClean="0">
                <a:solidFill>
                  <a:schemeClr val="tx1"/>
                </a:solidFill>
                <a:effectLst/>
                <a:latin typeface="Arial" panose="020B0604020202020204" pitchFamily="34" charset="0"/>
                <a:ea typeface="+mn-ea"/>
                <a:cs typeface="Arial" panose="020B0604020202020204" pitchFamily="34" charset="0"/>
              </a:defRPr>
            </a:lvl1pPr>
            <a:lvl2pPr marL="685675" indent="-228589" algn="l" defTabSz="914172" rtl="0" eaLnBrk="1" latinLnBrk="0" hangingPunct="1">
              <a:lnSpc>
                <a:spcPct val="90000"/>
              </a:lnSpc>
              <a:spcBef>
                <a:spcPts val="500"/>
              </a:spcBef>
              <a:buFont typeface="Arial" panose="020B0604020202020204" pitchFamily="34" charset="0"/>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2pPr>
            <a:lvl3pPr marL="1142761" indent="-228589" algn="l" defTabSz="914172" rtl="0" eaLnBrk="1" latinLnBrk="0" hangingPunct="1">
              <a:lnSpc>
                <a:spcPct val="90000"/>
              </a:lnSpc>
              <a:spcBef>
                <a:spcPts val="500"/>
              </a:spcBef>
              <a:buFont typeface=".AppleSystemUIFont"/>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3pPr>
            <a:lvl4pPr marL="1599847" indent="-228589" algn="l" defTabSz="914172" rtl="0" eaLnBrk="1" latinLnBrk="0" hangingPunct="1">
              <a:lnSpc>
                <a:spcPct val="90000"/>
              </a:lnSpc>
              <a:spcBef>
                <a:spcPts val="500"/>
              </a:spcBef>
              <a:buFont typeface="Wingdings" pitchFamily="2" charset="2"/>
              <a:buChar char="§"/>
              <a:defRPr lang="en-US" sz="1600" b="0" i="0" kern="1200" spc="25" baseline="0" dirty="0" smtClean="0">
                <a:solidFill>
                  <a:schemeClr val="tx1"/>
                </a:solidFill>
                <a:effectLst/>
                <a:latin typeface="Arial" panose="020B0604020202020204" pitchFamily="34" charset="0"/>
                <a:ea typeface="+mn-ea"/>
                <a:cs typeface="Arial" panose="020B0604020202020204" pitchFamily="34" charset="0"/>
              </a:defRPr>
            </a:lvl4pPr>
            <a:lvl5pPr marL="1828344" indent="0" algn="l" defTabSz="914172" rtl="0" eaLnBrk="1" latinLnBrk="0" hangingPunct="1">
              <a:lnSpc>
                <a:spcPct val="90000"/>
              </a:lnSpc>
              <a:spcBef>
                <a:spcPts val="500"/>
              </a:spcBef>
              <a:buFont typeface="Arial" panose="020B0604020202020204" pitchFamily="34" charset="0"/>
              <a:buNone/>
              <a:defRPr lang="en-US" sz="1200" b="0" i="0" kern="1200" dirty="0">
                <a:solidFill>
                  <a:schemeClr val="tx1"/>
                </a:solidFill>
                <a:effectLst/>
                <a:latin typeface="Arial" panose="020B0604020202020204" pitchFamily="34" charset="0"/>
                <a:ea typeface="+mn-ea"/>
                <a:cs typeface="Arial" panose="020B0604020202020204" pitchFamily="34" charset="0"/>
              </a:defRPr>
            </a:lvl5pPr>
            <a:lvl6pPr marL="2513972"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8"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4"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0"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Bef>
                <a:spcPts val="1800"/>
              </a:spcBef>
              <a:buSzPct val="130000"/>
              <a:buFont typeface="Arial" panose="020B0604020202020204" pitchFamily="34" charset="0"/>
              <a:buChar char="•"/>
              <a:defRPr/>
            </a:pPr>
            <a:r>
              <a:rPr lang="en-US" sz="3201" dirty="0" smtClean="0"/>
              <a:t>SMFM recommends treatment with antihypertensive therapy for mild chronic hypertension in pregnancy to a goal BP 140/90.</a:t>
            </a:r>
          </a:p>
          <a:p>
            <a:pPr marL="1028823" lvl="1" indent="-457200">
              <a:spcBef>
                <a:spcPts val="1800"/>
              </a:spcBef>
              <a:buFont typeface="Arial" panose="020B0604020202020204" pitchFamily="34" charset="0"/>
              <a:buChar char="‒"/>
              <a:defRPr/>
            </a:pPr>
            <a:r>
              <a:rPr lang="en-US" sz="3201" b="1" dirty="0" smtClean="0"/>
              <a:t>Patients with treated chronic hypertension should continue established antihypertensive therapy during pregnancy or change to a regimen compatible with pregnancy to achieve this treatment goal.</a:t>
            </a:r>
            <a:endParaRPr lang="en-US" altLang="en-US" sz="3201" b="1" dirty="0"/>
          </a:p>
        </p:txBody>
      </p:sp>
    </p:spTree>
    <p:extLst>
      <p:ext uri="{BB962C8B-B14F-4D97-AF65-F5344CB8AC3E}">
        <p14:creationId xmlns:p14="http://schemas.microsoft.com/office/powerpoint/2010/main" val="34269952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109662" y="0"/>
            <a:ext cx="8743950" cy="1143000"/>
          </a:xfrm>
          <a:prstGeom prst="rect">
            <a:avLst/>
          </a:prstGeom>
        </p:spPr>
        <p:txBody>
          <a:bodyPr/>
          <a:lstStyle>
            <a:lvl1pPr algn="l" defTabSz="914172" rtl="0" eaLnBrk="1" latinLnBrk="0" hangingPunct="1">
              <a:lnSpc>
                <a:spcPct val="100000"/>
              </a:lnSpc>
              <a:spcBef>
                <a:spcPct val="0"/>
              </a:spcBef>
              <a:buNone/>
              <a:defRPr lang="en-US" sz="3200" b="1" i="0" kern="1200" spc="67"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lgn="ctr"/>
            <a:r>
              <a:rPr lang="en-US" altLang="en-US" sz="5400" dirty="0" smtClean="0"/>
              <a:t>Acknowledgments</a:t>
            </a:r>
          </a:p>
        </p:txBody>
      </p:sp>
      <p:sp>
        <p:nvSpPr>
          <p:cNvPr id="3" name="Rectangle 3"/>
          <p:cNvSpPr txBox="1">
            <a:spLocks noChangeArrowheads="1"/>
          </p:cNvSpPr>
          <p:nvPr/>
        </p:nvSpPr>
        <p:spPr>
          <a:xfrm>
            <a:off x="1109663" y="1468054"/>
            <a:ext cx="10966724" cy="4737100"/>
          </a:xfrm>
          <a:prstGeom prst="rect">
            <a:avLst/>
          </a:prstGeom>
        </p:spPr>
        <p:txBody>
          <a:bodyPr/>
          <a:lstStyle>
            <a:lvl1pPr marL="0" indent="0" algn="l" defTabSz="914172" rtl="0" eaLnBrk="1" latinLnBrk="0" hangingPunct="1">
              <a:lnSpc>
                <a:spcPct val="90000"/>
              </a:lnSpc>
              <a:spcBef>
                <a:spcPts val="1000"/>
              </a:spcBef>
              <a:buFont typeface="Arial" panose="020B0604020202020204" pitchFamily="34" charset="0"/>
              <a:buNone/>
              <a:defRPr lang="en-US" sz="2133" b="1" i="0" kern="1200" spc="25" baseline="0" dirty="0" smtClean="0">
                <a:solidFill>
                  <a:schemeClr val="tx1"/>
                </a:solidFill>
                <a:effectLst/>
                <a:latin typeface="Arial" panose="020B0604020202020204" pitchFamily="34" charset="0"/>
                <a:ea typeface="+mn-ea"/>
                <a:cs typeface="Arial" panose="020B0604020202020204" pitchFamily="34" charset="0"/>
              </a:defRPr>
            </a:lvl1pPr>
            <a:lvl2pPr marL="685675" indent="-228589" algn="l" defTabSz="914172" rtl="0" eaLnBrk="1" latinLnBrk="0" hangingPunct="1">
              <a:lnSpc>
                <a:spcPct val="90000"/>
              </a:lnSpc>
              <a:spcBef>
                <a:spcPts val="500"/>
              </a:spcBef>
              <a:buFont typeface="Arial" panose="020B0604020202020204" pitchFamily="34" charset="0"/>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2pPr>
            <a:lvl3pPr marL="1142761" indent="-228589" algn="l" defTabSz="914172" rtl="0" eaLnBrk="1" latinLnBrk="0" hangingPunct="1">
              <a:lnSpc>
                <a:spcPct val="90000"/>
              </a:lnSpc>
              <a:spcBef>
                <a:spcPts val="500"/>
              </a:spcBef>
              <a:buFont typeface=".AppleSystemUIFont"/>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3pPr>
            <a:lvl4pPr marL="1599847" indent="-228589" algn="l" defTabSz="914172" rtl="0" eaLnBrk="1" latinLnBrk="0" hangingPunct="1">
              <a:lnSpc>
                <a:spcPct val="90000"/>
              </a:lnSpc>
              <a:spcBef>
                <a:spcPts val="500"/>
              </a:spcBef>
              <a:buFont typeface="Wingdings" pitchFamily="2" charset="2"/>
              <a:buChar char="§"/>
              <a:defRPr lang="en-US" sz="1600" b="0" i="0" kern="1200" spc="25" baseline="0" dirty="0" smtClean="0">
                <a:solidFill>
                  <a:schemeClr val="tx1"/>
                </a:solidFill>
                <a:effectLst/>
                <a:latin typeface="Arial" panose="020B0604020202020204" pitchFamily="34" charset="0"/>
                <a:ea typeface="+mn-ea"/>
                <a:cs typeface="Arial" panose="020B0604020202020204" pitchFamily="34" charset="0"/>
              </a:defRPr>
            </a:lvl4pPr>
            <a:lvl5pPr marL="1828344" indent="0" algn="l" defTabSz="914172" rtl="0" eaLnBrk="1" latinLnBrk="0" hangingPunct="1">
              <a:lnSpc>
                <a:spcPct val="90000"/>
              </a:lnSpc>
              <a:spcBef>
                <a:spcPts val="500"/>
              </a:spcBef>
              <a:buFont typeface="Arial" panose="020B0604020202020204" pitchFamily="34" charset="0"/>
              <a:buNone/>
              <a:defRPr lang="en-US" sz="1200" b="0" i="0" kern="1200" dirty="0">
                <a:solidFill>
                  <a:schemeClr val="tx1"/>
                </a:solidFill>
                <a:effectLst/>
                <a:latin typeface="Arial" panose="020B0604020202020204" pitchFamily="34" charset="0"/>
                <a:ea typeface="+mn-ea"/>
                <a:cs typeface="Arial" panose="020B0604020202020204" pitchFamily="34" charset="0"/>
              </a:defRPr>
            </a:lvl5pPr>
            <a:lvl6pPr marL="2513972"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8"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4"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0"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spcBef>
                <a:spcPts val="1800"/>
              </a:spcBef>
              <a:buFont typeface="Arial" panose="020B0604020202020204" pitchFamily="34" charset="0"/>
              <a:buChar char="•"/>
            </a:pPr>
            <a:r>
              <a:rPr lang="en-US" altLang="en-US" sz="3600" dirty="0" smtClean="0"/>
              <a:t>NIH/NHLBI (Funding) – </a:t>
            </a:r>
            <a:r>
              <a:rPr lang="en-US" altLang="en-US" dirty="0" smtClean="0"/>
              <a:t>U01HL120338</a:t>
            </a:r>
          </a:p>
          <a:p>
            <a:pPr marL="571500" indent="-571500">
              <a:spcBef>
                <a:spcPts val="1800"/>
              </a:spcBef>
              <a:buFont typeface="Arial" panose="020B0604020202020204" pitchFamily="34" charset="0"/>
              <a:buChar char="•"/>
            </a:pPr>
            <a:r>
              <a:rPr lang="en-US" altLang="en-US" sz="3600" dirty="0" smtClean="0"/>
              <a:t>DSMB</a:t>
            </a:r>
          </a:p>
          <a:p>
            <a:pPr lvl="1">
              <a:spcBef>
                <a:spcPts val="1800"/>
              </a:spcBef>
              <a:buFont typeface="Arial" panose="020B0604020202020204" pitchFamily="34" charset="0"/>
              <a:buChar char="‒"/>
            </a:pPr>
            <a:r>
              <a:rPr lang="en-US" altLang="en-US" sz="2400" b="1" dirty="0" smtClean="0"/>
              <a:t>Dudley D (Chair), Heller G, Roberson PK, </a:t>
            </a:r>
            <a:r>
              <a:rPr lang="en-US" altLang="en-US" sz="2400" b="1" dirty="0" err="1" smtClean="0"/>
              <a:t>Shankaran</a:t>
            </a:r>
            <a:r>
              <a:rPr lang="en-US" altLang="en-US" sz="2400" b="1" dirty="0" smtClean="0"/>
              <a:t> S, </a:t>
            </a:r>
            <a:r>
              <a:rPr lang="en-US" altLang="en-US" sz="2400" b="1" dirty="0" err="1" smtClean="0"/>
              <a:t>Wachbroit</a:t>
            </a:r>
            <a:r>
              <a:rPr lang="en-US" altLang="en-US" sz="2400" b="1" dirty="0" smtClean="0"/>
              <a:t> R</a:t>
            </a:r>
          </a:p>
          <a:p>
            <a:pPr marL="571500" indent="-571500">
              <a:spcBef>
                <a:spcPts val="1800"/>
              </a:spcBef>
              <a:buFont typeface="Arial" panose="020B0604020202020204" pitchFamily="34" charset="0"/>
              <a:buChar char="•"/>
            </a:pPr>
            <a:r>
              <a:rPr lang="en-US" altLang="en-US" sz="3600" dirty="0" smtClean="0"/>
              <a:t>Patients, faculty, clinical trainees and staff at sites</a:t>
            </a:r>
          </a:p>
          <a:p>
            <a:pPr marL="571500" indent="-571500">
              <a:spcBef>
                <a:spcPts val="1800"/>
              </a:spcBef>
              <a:buFont typeface="Arial" panose="020B0604020202020204" pitchFamily="34" charset="0"/>
              <a:buChar char="•"/>
            </a:pPr>
            <a:r>
              <a:rPr lang="en-US" altLang="en-US" sz="3600" dirty="0" smtClean="0"/>
              <a:t>Study teams at clinical sites, CCC, DCC, DDC and NHLBI</a:t>
            </a:r>
            <a:endParaRPr lang="en-US" altLang="en-US" sz="3600" dirty="0"/>
          </a:p>
        </p:txBody>
      </p:sp>
    </p:spTree>
    <p:extLst>
      <p:ext uri="{BB962C8B-B14F-4D97-AF65-F5344CB8AC3E}">
        <p14:creationId xmlns:p14="http://schemas.microsoft.com/office/powerpoint/2010/main" val="8936869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1E6E8-89CA-D34D-BF42-6762255EBFF5}"/>
              </a:ext>
            </a:extLst>
          </p:cNvPr>
          <p:cNvSpPr txBox="1">
            <a:spLocks/>
          </p:cNvSpPr>
          <p:nvPr/>
        </p:nvSpPr>
        <p:spPr>
          <a:xfrm>
            <a:off x="1543050" y="0"/>
            <a:ext cx="8743950" cy="800100"/>
          </a:xfrm>
          <a:prstGeom prst="rect">
            <a:avLst/>
          </a:prstGeom>
        </p:spPr>
        <p:txBody>
          <a:bodyPr/>
          <a:lstStyle>
            <a:lvl1pPr algn="l" defTabSz="914172" rtl="0" eaLnBrk="1" latinLnBrk="0" hangingPunct="1">
              <a:lnSpc>
                <a:spcPct val="100000"/>
              </a:lnSpc>
              <a:spcBef>
                <a:spcPct val="0"/>
              </a:spcBef>
              <a:buNone/>
              <a:defRPr lang="en-US" sz="3200" b="1" i="0" kern="1200" spc="67"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lgn="ctr">
              <a:defRPr/>
            </a:pPr>
            <a:r>
              <a:rPr lang="en-US" sz="4400" dirty="0" smtClean="0"/>
              <a:t>CHAP Co-Authors (and teams)</a:t>
            </a:r>
            <a:endParaRPr lang="en-US" sz="4400" dirty="0"/>
          </a:p>
        </p:txBody>
      </p:sp>
      <p:sp>
        <p:nvSpPr>
          <p:cNvPr id="3" name="Content Placeholder 2"/>
          <p:cNvSpPr txBox="1">
            <a:spLocks/>
          </p:cNvSpPr>
          <p:nvPr/>
        </p:nvSpPr>
        <p:spPr>
          <a:xfrm>
            <a:off x="1807081" y="801414"/>
            <a:ext cx="3265488" cy="5286375"/>
          </a:xfrm>
          <a:prstGeom prst="rect">
            <a:avLst/>
          </a:prstGeom>
        </p:spPr>
        <p:txBody>
          <a:bodyPr/>
          <a:lstStyle>
            <a:lvl1pPr marL="0" indent="0" algn="l" defTabSz="914172" rtl="0" eaLnBrk="1" latinLnBrk="0" hangingPunct="1">
              <a:lnSpc>
                <a:spcPct val="90000"/>
              </a:lnSpc>
              <a:spcBef>
                <a:spcPts val="1000"/>
              </a:spcBef>
              <a:buFont typeface="Arial" panose="020B0604020202020204" pitchFamily="34" charset="0"/>
              <a:buNone/>
              <a:defRPr lang="en-US" sz="2133" b="1" i="0" kern="1200" spc="25" baseline="0" dirty="0" smtClean="0">
                <a:solidFill>
                  <a:schemeClr val="tx1"/>
                </a:solidFill>
                <a:effectLst/>
                <a:latin typeface="Arial" panose="020B0604020202020204" pitchFamily="34" charset="0"/>
                <a:ea typeface="+mn-ea"/>
                <a:cs typeface="Arial" panose="020B0604020202020204" pitchFamily="34" charset="0"/>
              </a:defRPr>
            </a:lvl1pPr>
            <a:lvl2pPr marL="685675" indent="-228589" algn="l" defTabSz="914172" rtl="0" eaLnBrk="1" latinLnBrk="0" hangingPunct="1">
              <a:lnSpc>
                <a:spcPct val="90000"/>
              </a:lnSpc>
              <a:spcBef>
                <a:spcPts val="500"/>
              </a:spcBef>
              <a:buFont typeface="Arial" panose="020B0604020202020204" pitchFamily="34" charset="0"/>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2pPr>
            <a:lvl3pPr marL="1142761" indent="-228589" algn="l" defTabSz="914172" rtl="0" eaLnBrk="1" latinLnBrk="0" hangingPunct="1">
              <a:lnSpc>
                <a:spcPct val="90000"/>
              </a:lnSpc>
              <a:spcBef>
                <a:spcPts val="500"/>
              </a:spcBef>
              <a:buFont typeface=".AppleSystemUIFont"/>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3pPr>
            <a:lvl4pPr marL="1599847" indent="-228589" algn="l" defTabSz="914172" rtl="0" eaLnBrk="1" latinLnBrk="0" hangingPunct="1">
              <a:lnSpc>
                <a:spcPct val="90000"/>
              </a:lnSpc>
              <a:spcBef>
                <a:spcPts val="500"/>
              </a:spcBef>
              <a:buFont typeface="Wingdings" pitchFamily="2" charset="2"/>
              <a:buChar char="§"/>
              <a:defRPr lang="en-US" sz="1600" b="0" i="0" kern="1200" spc="25" baseline="0" dirty="0" smtClean="0">
                <a:solidFill>
                  <a:schemeClr val="tx1"/>
                </a:solidFill>
                <a:effectLst/>
                <a:latin typeface="Arial" panose="020B0604020202020204" pitchFamily="34" charset="0"/>
                <a:ea typeface="+mn-ea"/>
                <a:cs typeface="Arial" panose="020B0604020202020204" pitchFamily="34" charset="0"/>
              </a:defRPr>
            </a:lvl4pPr>
            <a:lvl5pPr marL="1828344" indent="0" algn="l" defTabSz="914172" rtl="0" eaLnBrk="1" latinLnBrk="0" hangingPunct="1">
              <a:lnSpc>
                <a:spcPct val="90000"/>
              </a:lnSpc>
              <a:spcBef>
                <a:spcPts val="500"/>
              </a:spcBef>
              <a:buFont typeface="Arial" panose="020B0604020202020204" pitchFamily="34" charset="0"/>
              <a:buNone/>
              <a:defRPr lang="en-US" sz="1200" b="0" i="0" kern="1200" dirty="0">
                <a:solidFill>
                  <a:schemeClr val="tx1"/>
                </a:solidFill>
                <a:effectLst/>
                <a:latin typeface="Arial" panose="020B0604020202020204" pitchFamily="34" charset="0"/>
                <a:ea typeface="+mn-ea"/>
                <a:cs typeface="Arial" panose="020B0604020202020204" pitchFamily="34" charset="0"/>
              </a:defRPr>
            </a:lvl5pPr>
            <a:lvl6pPr marL="2513972"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8"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4"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0"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altLang="en-US" sz="1800" dirty="0" smtClean="0"/>
              <a:t>Jeff M. Szychowski, PhD</a:t>
            </a:r>
          </a:p>
          <a:p>
            <a:pPr>
              <a:spcBef>
                <a:spcPts val="600"/>
              </a:spcBef>
              <a:buSzPct val="100000"/>
            </a:pPr>
            <a:r>
              <a:rPr lang="en-US" altLang="en-US" sz="1800" dirty="0" smtClean="0"/>
              <a:t>Kim Boggess, MD </a:t>
            </a:r>
          </a:p>
          <a:p>
            <a:pPr>
              <a:spcBef>
                <a:spcPts val="600"/>
              </a:spcBef>
            </a:pPr>
            <a:r>
              <a:rPr lang="en-US" altLang="en-US" sz="1800" dirty="0" smtClean="0"/>
              <a:t>Lorraine </a:t>
            </a:r>
            <a:r>
              <a:rPr lang="en-US" altLang="en-US" sz="1800" dirty="0" err="1" smtClean="0"/>
              <a:t>Dugoff</a:t>
            </a:r>
            <a:r>
              <a:rPr lang="en-US" altLang="en-US" sz="1800" dirty="0" smtClean="0"/>
              <a:t>, MD</a:t>
            </a:r>
          </a:p>
          <a:p>
            <a:pPr>
              <a:spcBef>
                <a:spcPts val="600"/>
              </a:spcBef>
            </a:pPr>
            <a:r>
              <a:rPr lang="en-US" altLang="en-US" sz="1800" dirty="0" smtClean="0"/>
              <a:t>Baha </a:t>
            </a:r>
            <a:r>
              <a:rPr lang="en-US" altLang="en-US" sz="1800" dirty="0" err="1" smtClean="0"/>
              <a:t>Sibai</a:t>
            </a:r>
            <a:r>
              <a:rPr lang="en-US" altLang="en-US" sz="1800" dirty="0" smtClean="0"/>
              <a:t>, MD</a:t>
            </a:r>
          </a:p>
          <a:p>
            <a:pPr>
              <a:spcBef>
                <a:spcPts val="600"/>
              </a:spcBef>
            </a:pPr>
            <a:r>
              <a:rPr lang="en-US" altLang="en-US" sz="1800" dirty="0" smtClean="0"/>
              <a:t>Kirsten Lawrence, MD</a:t>
            </a:r>
          </a:p>
          <a:p>
            <a:pPr>
              <a:spcBef>
                <a:spcPts val="600"/>
              </a:spcBef>
            </a:pPr>
            <a:r>
              <a:rPr lang="en-US" altLang="en-US" sz="1800" dirty="0" smtClean="0"/>
              <a:t>Brenna L. Hughes, MD</a:t>
            </a:r>
          </a:p>
          <a:p>
            <a:pPr>
              <a:spcBef>
                <a:spcPts val="600"/>
              </a:spcBef>
            </a:pPr>
            <a:r>
              <a:rPr lang="en-US" altLang="en-US" sz="1800" dirty="0" smtClean="0"/>
              <a:t>Joseph Bell, MD</a:t>
            </a:r>
          </a:p>
          <a:p>
            <a:pPr>
              <a:spcBef>
                <a:spcPts val="600"/>
              </a:spcBef>
            </a:pPr>
            <a:r>
              <a:rPr lang="en-US" altLang="en-US" sz="1800" dirty="0" err="1" smtClean="0"/>
              <a:t>Kjersti</a:t>
            </a:r>
            <a:r>
              <a:rPr lang="en-US" altLang="en-US" sz="1800" dirty="0" smtClean="0"/>
              <a:t> </a:t>
            </a:r>
            <a:r>
              <a:rPr lang="en-US" altLang="en-US" sz="1800" dirty="0" err="1" smtClean="0"/>
              <a:t>Aagaard</a:t>
            </a:r>
            <a:r>
              <a:rPr lang="en-US" altLang="en-US" sz="1800" dirty="0" smtClean="0"/>
              <a:t>, MD</a:t>
            </a:r>
          </a:p>
          <a:p>
            <a:pPr>
              <a:spcBef>
                <a:spcPts val="600"/>
              </a:spcBef>
              <a:buSzPct val="100000"/>
            </a:pPr>
            <a:r>
              <a:rPr lang="en-US" altLang="en-US" sz="1800" dirty="0" smtClean="0"/>
              <a:t>Rodney K. Edwards, MD</a:t>
            </a:r>
          </a:p>
          <a:p>
            <a:pPr>
              <a:spcBef>
                <a:spcPts val="600"/>
              </a:spcBef>
              <a:buSzPct val="100000"/>
            </a:pPr>
            <a:r>
              <a:rPr lang="en-US" altLang="en-US" sz="1800" dirty="0" smtClean="0"/>
              <a:t>Kelly Gibson, MD</a:t>
            </a:r>
          </a:p>
          <a:p>
            <a:pPr>
              <a:spcBef>
                <a:spcPts val="600"/>
              </a:spcBef>
              <a:buSzPct val="100000"/>
            </a:pPr>
            <a:r>
              <a:rPr lang="en-US" altLang="en-US" sz="1800" dirty="0" smtClean="0"/>
              <a:t>David M Haas, MD</a:t>
            </a:r>
          </a:p>
          <a:p>
            <a:pPr>
              <a:spcBef>
                <a:spcPts val="600"/>
              </a:spcBef>
              <a:buSzPct val="100000"/>
            </a:pPr>
            <a:r>
              <a:rPr lang="en-US" altLang="en-US" sz="1800" dirty="0" smtClean="0"/>
              <a:t>Lauren </a:t>
            </a:r>
            <a:r>
              <a:rPr lang="en-US" altLang="en-US" sz="1800" dirty="0" err="1" smtClean="0"/>
              <a:t>Plante</a:t>
            </a:r>
            <a:r>
              <a:rPr lang="en-US" altLang="en-US" sz="1800" dirty="0" smtClean="0"/>
              <a:t>, MD</a:t>
            </a:r>
          </a:p>
          <a:p>
            <a:pPr>
              <a:spcBef>
                <a:spcPts val="600"/>
              </a:spcBef>
              <a:buSzPct val="100000"/>
            </a:pPr>
            <a:r>
              <a:rPr lang="en-US" altLang="en-US" sz="1800" dirty="0" err="1" smtClean="0"/>
              <a:t>Torri</a:t>
            </a:r>
            <a:r>
              <a:rPr lang="en-US" altLang="en-US" sz="1800" dirty="0" smtClean="0"/>
              <a:t> Metz, MD</a:t>
            </a:r>
          </a:p>
          <a:p>
            <a:pPr>
              <a:spcBef>
                <a:spcPts val="600"/>
              </a:spcBef>
              <a:buSzPct val="100000"/>
            </a:pPr>
            <a:r>
              <a:rPr lang="en-US" altLang="en-US" sz="1800" dirty="0" smtClean="0"/>
              <a:t>Brian Casey, MD</a:t>
            </a:r>
          </a:p>
          <a:p>
            <a:pPr>
              <a:spcBef>
                <a:spcPts val="600"/>
              </a:spcBef>
              <a:buSzPct val="100000"/>
            </a:pPr>
            <a:endParaRPr lang="en-US" altLang="en-US" sz="1800" dirty="0"/>
          </a:p>
        </p:txBody>
      </p:sp>
      <p:sp>
        <p:nvSpPr>
          <p:cNvPr id="4" name="Content Placeholder 2"/>
          <p:cNvSpPr txBox="1">
            <a:spLocks/>
          </p:cNvSpPr>
          <p:nvPr/>
        </p:nvSpPr>
        <p:spPr bwMode="auto">
          <a:xfrm>
            <a:off x="5101951" y="800100"/>
            <a:ext cx="3470275"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31" tIns="45958" rIns="91931" bIns="45958"/>
          <a:lstStyle>
            <a:lvl1pPr>
              <a:spcBef>
                <a:spcPct val="20000"/>
              </a:spcBef>
              <a:buClr>
                <a:srgbClr val="FFFF00"/>
              </a:buClr>
              <a:buSzPct val="90000"/>
              <a:buFont typeface="Arial" panose="020B0604020202020204" pitchFamily="34" charset="0"/>
              <a:buChar char="●"/>
              <a:defRPr kumimoji="1" sz="3200" b="1">
                <a:solidFill>
                  <a:schemeClr val="tx1"/>
                </a:solidFill>
                <a:latin typeface="Arial" panose="020B0604020202020204" pitchFamily="34" charset="0"/>
                <a:ea typeface="MS PGothic" panose="020B0600070205080204" pitchFamily="34" charset="-128"/>
              </a:defRPr>
            </a:lvl1pPr>
            <a:lvl2pPr marL="855663" indent="-284163">
              <a:spcBef>
                <a:spcPct val="20000"/>
              </a:spcBef>
              <a:buSzPct val="75000"/>
              <a:buFont typeface="Arial" panose="020B0604020202020204" pitchFamily="34" charset="0"/>
              <a:buChar char="–"/>
              <a:defRPr kumimoji="1" sz="2800" b="1">
                <a:solidFill>
                  <a:schemeClr val="tx1"/>
                </a:solidFill>
                <a:latin typeface="Arial" panose="020B0604020202020204" pitchFamily="34" charset="0"/>
                <a:ea typeface="MS PGothic" panose="020B0600070205080204" pitchFamily="34" charset="-128"/>
              </a:defRPr>
            </a:lvl2pPr>
            <a:lvl3pPr marL="1196975" indent="-227013">
              <a:spcBef>
                <a:spcPct val="20000"/>
              </a:spcBef>
              <a:buClr>
                <a:srgbClr val="00FFCC"/>
              </a:buClr>
              <a:buChar char="•"/>
              <a:defRPr kumimoji="1" sz="2400" b="1">
                <a:solidFill>
                  <a:schemeClr val="tx1"/>
                </a:solidFill>
                <a:latin typeface="Arial" panose="020B0604020202020204" pitchFamily="34" charset="0"/>
                <a:ea typeface="MS PGothic" panose="020B0600070205080204" pitchFamily="34" charset="-128"/>
              </a:defRPr>
            </a:lvl3pPr>
            <a:lvl4pPr marL="1597025" indent="-227013">
              <a:spcBef>
                <a:spcPct val="20000"/>
              </a:spcBef>
              <a:buChar char="–"/>
              <a:defRPr kumimoji="1" sz="2000" b="1">
                <a:solidFill>
                  <a:schemeClr val="tx1"/>
                </a:solidFill>
                <a:latin typeface="Arial" panose="020B0604020202020204" pitchFamily="34" charset="0"/>
                <a:ea typeface="MS PGothic" panose="020B0600070205080204" pitchFamily="34" charset="-128"/>
              </a:defRPr>
            </a:lvl4pPr>
            <a:lvl5pPr marL="2052638" indent="-227013">
              <a:spcBef>
                <a:spcPct val="20000"/>
              </a:spcBef>
              <a:buChar char="•"/>
              <a:defRPr kumimoji="1" sz="2000" b="1">
                <a:solidFill>
                  <a:schemeClr val="tx1"/>
                </a:solidFill>
                <a:latin typeface="Arial" panose="020B0604020202020204" pitchFamily="34" charset="0"/>
                <a:ea typeface="MS PGothic" panose="020B0600070205080204" pitchFamily="34" charset="-128"/>
              </a:defRPr>
            </a:lvl5pPr>
            <a:lvl6pPr marL="2509838" indent="-227013" eaLnBrk="0" fontAlgn="base" hangingPunct="0">
              <a:spcBef>
                <a:spcPct val="20000"/>
              </a:spcBef>
              <a:spcAft>
                <a:spcPct val="0"/>
              </a:spcAft>
              <a:buChar char="•"/>
              <a:defRPr kumimoji="1" sz="2000" b="1">
                <a:solidFill>
                  <a:schemeClr val="tx1"/>
                </a:solidFill>
                <a:latin typeface="Arial" panose="020B0604020202020204" pitchFamily="34" charset="0"/>
                <a:ea typeface="MS PGothic" panose="020B0600070205080204" pitchFamily="34" charset="-128"/>
              </a:defRPr>
            </a:lvl6pPr>
            <a:lvl7pPr marL="2967038" indent="-227013" eaLnBrk="0" fontAlgn="base" hangingPunct="0">
              <a:spcBef>
                <a:spcPct val="20000"/>
              </a:spcBef>
              <a:spcAft>
                <a:spcPct val="0"/>
              </a:spcAft>
              <a:buChar char="•"/>
              <a:defRPr kumimoji="1" sz="2000" b="1">
                <a:solidFill>
                  <a:schemeClr val="tx1"/>
                </a:solidFill>
                <a:latin typeface="Arial" panose="020B0604020202020204" pitchFamily="34" charset="0"/>
                <a:ea typeface="MS PGothic" panose="020B0600070205080204" pitchFamily="34" charset="-128"/>
              </a:defRPr>
            </a:lvl7pPr>
            <a:lvl8pPr marL="3424238" indent="-227013" eaLnBrk="0" fontAlgn="base" hangingPunct="0">
              <a:spcBef>
                <a:spcPct val="20000"/>
              </a:spcBef>
              <a:spcAft>
                <a:spcPct val="0"/>
              </a:spcAft>
              <a:buChar char="•"/>
              <a:defRPr kumimoji="1" sz="2000" b="1">
                <a:solidFill>
                  <a:schemeClr val="tx1"/>
                </a:solidFill>
                <a:latin typeface="Arial" panose="020B0604020202020204" pitchFamily="34" charset="0"/>
                <a:ea typeface="MS PGothic" panose="020B0600070205080204" pitchFamily="34" charset="-128"/>
              </a:defRPr>
            </a:lvl8pPr>
            <a:lvl9pPr marL="3881438" indent="-227013" eaLnBrk="0" fontAlgn="base" hangingPunct="0">
              <a:spcBef>
                <a:spcPct val="20000"/>
              </a:spcBef>
              <a:spcAft>
                <a:spcPct val="0"/>
              </a:spcAft>
              <a:buChar char="•"/>
              <a:defRPr kumimoji="1" sz="2000" b="1">
                <a:solidFill>
                  <a:schemeClr val="tx1"/>
                </a:solidFill>
                <a:latin typeface="Arial" panose="020B0604020202020204" pitchFamily="34" charset="0"/>
                <a:ea typeface="MS PGothic" panose="020B0600070205080204" pitchFamily="34" charset="-128"/>
              </a:defRPr>
            </a:lvl9pPr>
          </a:lstStyle>
          <a:p>
            <a:pPr>
              <a:spcBef>
                <a:spcPts val="600"/>
              </a:spcBef>
              <a:buSzPct val="100000"/>
              <a:buFont typeface="Arial" panose="020B0604020202020204" pitchFamily="34" charset="0"/>
              <a:buNone/>
            </a:pPr>
            <a:r>
              <a:rPr lang="en-US" altLang="en-US" sz="1800" dirty="0">
                <a:solidFill>
                  <a:srgbClr val="FFFFFF"/>
                </a:solidFill>
              </a:rPr>
              <a:t>Sean </a:t>
            </a:r>
            <a:r>
              <a:rPr lang="en-US" altLang="en-US" sz="1800" dirty="0" err="1">
                <a:solidFill>
                  <a:srgbClr val="FFFFFF"/>
                </a:solidFill>
              </a:rPr>
              <a:t>Esplin</a:t>
            </a:r>
            <a:r>
              <a:rPr lang="en-US" altLang="en-US" sz="1800" dirty="0">
                <a:solidFill>
                  <a:srgbClr val="FFFFFF"/>
                </a:solidFill>
              </a:rPr>
              <a:t>, MD</a:t>
            </a:r>
          </a:p>
          <a:p>
            <a:pPr>
              <a:spcBef>
                <a:spcPts val="600"/>
              </a:spcBef>
              <a:buSzPct val="100000"/>
              <a:buFont typeface="Arial" panose="020B0604020202020204" pitchFamily="34" charset="0"/>
              <a:buNone/>
            </a:pPr>
            <a:r>
              <a:rPr lang="en-US" altLang="en-US" sz="1800" dirty="0">
                <a:solidFill>
                  <a:srgbClr val="FFFFFF"/>
                </a:solidFill>
              </a:rPr>
              <a:t>Sherri Longo, MD</a:t>
            </a:r>
          </a:p>
          <a:p>
            <a:pPr>
              <a:spcBef>
                <a:spcPts val="600"/>
              </a:spcBef>
              <a:buSzPct val="100000"/>
              <a:buFont typeface="Arial" panose="020B0604020202020204" pitchFamily="34" charset="0"/>
              <a:buNone/>
            </a:pPr>
            <a:r>
              <a:rPr lang="en-US" altLang="en-US" sz="1800" dirty="0">
                <a:solidFill>
                  <a:srgbClr val="FFFFFF"/>
                </a:solidFill>
              </a:rPr>
              <a:t>Matthew Hoffman, MD</a:t>
            </a:r>
          </a:p>
          <a:p>
            <a:pPr>
              <a:spcBef>
                <a:spcPts val="600"/>
              </a:spcBef>
              <a:buSzPct val="100000"/>
              <a:buFont typeface="Arial" panose="020B0604020202020204" pitchFamily="34" charset="0"/>
              <a:buNone/>
            </a:pPr>
            <a:r>
              <a:rPr lang="en-US" altLang="en-US" sz="1800" dirty="0">
                <a:solidFill>
                  <a:srgbClr val="FFFFFF"/>
                </a:solidFill>
              </a:rPr>
              <a:t>George R. </a:t>
            </a:r>
            <a:r>
              <a:rPr lang="en-US" altLang="en-US" sz="1800" dirty="0" err="1">
                <a:solidFill>
                  <a:srgbClr val="FFFFFF"/>
                </a:solidFill>
              </a:rPr>
              <a:t>Saade</a:t>
            </a:r>
            <a:r>
              <a:rPr lang="en-US" altLang="en-US" sz="1800" dirty="0">
                <a:solidFill>
                  <a:srgbClr val="FFFFFF"/>
                </a:solidFill>
              </a:rPr>
              <a:t>, MD  </a:t>
            </a:r>
          </a:p>
          <a:p>
            <a:pPr>
              <a:spcBef>
                <a:spcPts val="600"/>
              </a:spcBef>
              <a:buSzPct val="100000"/>
              <a:buFont typeface="Arial" panose="020B0604020202020204" pitchFamily="34" charset="0"/>
              <a:buNone/>
            </a:pPr>
            <a:r>
              <a:rPr lang="en-US" altLang="en-US" sz="1800" dirty="0">
                <a:solidFill>
                  <a:srgbClr val="FFFFFF"/>
                </a:solidFill>
              </a:rPr>
              <a:t>Kara K. Hoppe, DO </a:t>
            </a:r>
          </a:p>
          <a:p>
            <a:pPr>
              <a:spcBef>
                <a:spcPts val="600"/>
              </a:spcBef>
              <a:buSzPct val="100000"/>
              <a:buFont typeface="Arial" panose="020B0604020202020204" pitchFamily="34" charset="0"/>
              <a:buNone/>
            </a:pPr>
            <a:r>
              <a:rPr lang="en-US" altLang="en-US" sz="1800" dirty="0">
                <a:solidFill>
                  <a:srgbClr val="FFFFFF"/>
                </a:solidFill>
              </a:rPr>
              <a:t>Janelle </a:t>
            </a:r>
            <a:r>
              <a:rPr lang="en-US" altLang="en-US" sz="1800" dirty="0" err="1">
                <a:solidFill>
                  <a:srgbClr val="FFFFFF"/>
                </a:solidFill>
              </a:rPr>
              <a:t>Foroutan</a:t>
            </a:r>
            <a:r>
              <a:rPr lang="en-US" altLang="en-US" sz="1800" dirty="0">
                <a:solidFill>
                  <a:srgbClr val="FFFFFF"/>
                </a:solidFill>
              </a:rPr>
              <a:t>, MD</a:t>
            </a:r>
          </a:p>
          <a:p>
            <a:pPr>
              <a:spcBef>
                <a:spcPts val="600"/>
              </a:spcBef>
              <a:buSzPct val="100000"/>
              <a:buFont typeface="Arial" panose="020B0604020202020204" pitchFamily="34" charset="0"/>
              <a:buNone/>
            </a:pPr>
            <a:r>
              <a:rPr lang="en-US" altLang="en-US" sz="1800" dirty="0">
                <a:solidFill>
                  <a:srgbClr val="FFFFFF"/>
                </a:solidFill>
              </a:rPr>
              <a:t>Methodius Tuuli, MD</a:t>
            </a:r>
          </a:p>
          <a:p>
            <a:pPr>
              <a:spcBef>
                <a:spcPts val="600"/>
              </a:spcBef>
              <a:buSzPct val="100000"/>
              <a:buFont typeface="Arial" panose="020B0604020202020204" pitchFamily="34" charset="0"/>
              <a:buNone/>
            </a:pPr>
            <a:r>
              <a:rPr lang="en-US" altLang="en-US" sz="1800" dirty="0">
                <a:solidFill>
                  <a:srgbClr val="FFFFFF"/>
                </a:solidFill>
              </a:rPr>
              <a:t>Michelle Y. Owens, MD</a:t>
            </a:r>
          </a:p>
          <a:p>
            <a:pPr>
              <a:spcBef>
                <a:spcPts val="600"/>
              </a:spcBef>
              <a:buSzPct val="100000"/>
              <a:buFont typeface="Arial" panose="020B0604020202020204" pitchFamily="34" charset="0"/>
              <a:buNone/>
            </a:pPr>
            <a:r>
              <a:rPr lang="nn-NO" altLang="en-US" sz="1800" dirty="0">
                <a:solidFill>
                  <a:srgbClr val="FFFFFF"/>
                </a:solidFill>
              </a:rPr>
              <a:t>Hyagriv N. Simhan, MD</a:t>
            </a:r>
          </a:p>
          <a:p>
            <a:pPr>
              <a:spcBef>
                <a:spcPts val="600"/>
              </a:spcBef>
              <a:buSzPct val="100000"/>
              <a:buFont typeface="Arial" panose="020B0604020202020204" pitchFamily="34" charset="0"/>
              <a:buNone/>
            </a:pPr>
            <a:r>
              <a:rPr lang="en-US" altLang="en-US" sz="1800" dirty="0">
                <a:solidFill>
                  <a:srgbClr val="FFFFFF"/>
                </a:solidFill>
              </a:rPr>
              <a:t>Heather Frey, MD</a:t>
            </a:r>
          </a:p>
          <a:p>
            <a:pPr>
              <a:spcBef>
                <a:spcPts val="600"/>
              </a:spcBef>
              <a:buSzPct val="100000"/>
              <a:buFont typeface="Arial" panose="020B0604020202020204" pitchFamily="34" charset="0"/>
              <a:buNone/>
            </a:pPr>
            <a:r>
              <a:rPr lang="en-US" altLang="en-US" sz="1800" dirty="0">
                <a:solidFill>
                  <a:srgbClr val="FFFFFF"/>
                </a:solidFill>
              </a:rPr>
              <a:t>Todd Rosen, MD</a:t>
            </a:r>
          </a:p>
          <a:p>
            <a:pPr>
              <a:spcBef>
                <a:spcPts val="600"/>
              </a:spcBef>
              <a:buSzPct val="100000"/>
              <a:buFont typeface="Arial" panose="020B0604020202020204" pitchFamily="34" charset="0"/>
              <a:buNone/>
            </a:pPr>
            <a:r>
              <a:rPr lang="en-US" altLang="en-US" sz="1800" dirty="0">
                <a:solidFill>
                  <a:srgbClr val="FFFFFF"/>
                </a:solidFill>
              </a:rPr>
              <a:t>Anna </a:t>
            </a:r>
            <a:r>
              <a:rPr lang="en-US" altLang="en-US" sz="1800" dirty="0" err="1">
                <a:solidFill>
                  <a:srgbClr val="FFFFFF"/>
                </a:solidFill>
              </a:rPr>
              <a:t>Palatnik</a:t>
            </a:r>
            <a:r>
              <a:rPr lang="en-US" altLang="en-US" sz="1800" dirty="0">
                <a:solidFill>
                  <a:srgbClr val="FFFFFF"/>
                </a:solidFill>
              </a:rPr>
              <a:t>, MD</a:t>
            </a:r>
          </a:p>
          <a:p>
            <a:pPr>
              <a:spcBef>
                <a:spcPts val="600"/>
              </a:spcBef>
              <a:buSzPct val="100000"/>
              <a:buFont typeface="Arial" panose="020B0604020202020204" pitchFamily="34" charset="0"/>
              <a:buNone/>
            </a:pPr>
            <a:r>
              <a:rPr lang="en-US" altLang="en-US" sz="1800" dirty="0">
                <a:solidFill>
                  <a:srgbClr val="FFFFFF"/>
                </a:solidFill>
              </a:rPr>
              <a:t>Susan Baker, MD</a:t>
            </a:r>
          </a:p>
          <a:p>
            <a:pPr>
              <a:spcBef>
                <a:spcPts val="600"/>
              </a:spcBef>
              <a:buSzPct val="100000"/>
              <a:buFont typeface="Arial" panose="020B0604020202020204" pitchFamily="34" charset="0"/>
              <a:buNone/>
            </a:pPr>
            <a:r>
              <a:rPr lang="en-US" altLang="en-US" sz="1800" dirty="0">
                <a:solidFill>
                  <a:srgbClr val="FFFFFF"/>
                </a:solidFill>
              </a:rPr>
              <a:t>Phyllis August, MD</a:t>
            </a:r>
          </a:p>
          <a:p>
            <a:pPr>
              <a:spcBef>
                <a:spcPts val="600"/>
              </a:spcBef>
              <a:buSzPct val="100000"/>
              <a:buFont typeface="Arial" panose="020B0604020202020204" pitchFamily="34" charset="0"/>
              <a:buNone/>
            </a:pPr>
            <a:r>
              <a:rPr lang="en-US" altLang="en-US" sz="1800" dirty="0">
                <a:solidFill>
                  <a:srgbClr val="FFFFFF"/>
                </a:solidFill>
              </a:rPr>
              <a:t>Uma M. Reddy, MD</a:t>
            </a:r>
          </a:p>
          <a:p>
            <a:pPr>
              <a:spcBef>
                <a:spcPts val="600"/>
              </a:spcBef>
              <a:buSzPct val="100000"/>
              <a:buFont typeface="Arial" panose="020B0604020202020204" pitchFamily="34" charset="0"/>
              <a:buNone/>
            </a:pPr>
            <a:endParaRPr lang="en-US" altLang="en-US" sz="1800" dirty="0">
              <a:solidFill>
                <a:srgbClr val="FFFFFF"/>
              </a:solidFill>
            </a:endParaRPr>
          </a:p>
        </p:txBody>
      </p:sp>
      <p:sp>
        <p:nvSpPr>
          <p:cNvPr id="5" name="Content Placeholder 2"/>
          <p:cNvSpPr txBox="1">
            <a:spLocks/>
          </p:cNvSpPr>
          <p:nvPr/>
        </p:nvSpPr>
        <p:spPr bwMode="auto">
          <a:xfrm>
            <a:off x="8384381" y="800100"/>
            <a:ext cx="3805237" cy="521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31" tIns="45958" rIns="91931" bIns="45958"/>
          <a:lstStyle>
            <a:lvl1pPr>
              <a:spcBef>
                <a:spcPct val="20000"/>
              </a:spcBef>
              <a:buClr>
                <a:srgbClr val="FFFF00"/>
              </a:buClr>
              <a:buSzPct val="90000"/>
              <a:buFont typeface="Arial" panose="020B0604020202020204" pitchFamily="34" charset="0"/>
              <a:buChar char="●"/>
              <a:defRPr kumimoji="1" sz="3200" b="1">
                <a:solidFill>
                  <a:schemeClr val="tx1"/>
                </a:solidFill>
                <a:latin typeface="Arial" panose="020B0604020202020204" pitchFamily="34" charset="0"/>
                <a:ea typeface="MS PGothic" panose="020B0600070205080204" pitchFamily="34" charset="-128"/>
              </a:defRPr>
            </a:lvl1pPr>
            <a:lvl2pPr marL="855663" indent="-284163">
              <a:spcBef>
                <a:spcPct val="20000"/>
              </a:spcBef>
              <a:buSzPct val="75000"/>
              <a:buFont typeface="Arial" panose="020B0604020202020204" pitchFamily="34" charset="0"/>
              <a:buChar char="–"/>
              <a:defRPr kumimoji="1" sz="2800" b="1">
                <a:solidFill>
                  <a:schemeClr val="tx1"/>
                </a:solidFill>
                <a:latin typeface="Arial" panose="020B0604020202020204" pitchFamily="34" charset="0"/>
                <a:ea typeface="MS PGothic" panose="020B0600070205080204" pitchFamily="34" charset="-128"/>
              </a:defRPr>
            </a:lvl2pPr>
            <a:lvl3pPr marL="1196975" indent="-227013">
              <a:spcBef>
                <a:spcPct val="20000"/>
              </a:spcBef>
              <a:buClr>
                <a:srgbClr val="00FFCC"/>
              </a:buClr>
              <a:buChar char="•"/>
              <a:defRPr kumimoji="1" sz="2400" b="1">
                <a:solidFill>
                  <a:schemeClr val="tx1"/>
                </a:solidFill>
                <a:latin typeface="Arial" panose="020B0604020202020204" pitchFamily="34" charset="0"/>
                <a:ea typeface="MS PGothic" panose="020B0600070205080204" pitchFamily="34" charset="-128"/>
              </a:defRPr>
            </a:lvl3pPr>
            <a:lvl4pPr marL="1597025" indent="-227013">
              <a:spcBef>
                <a:spcPct val="20000"/>
              </a:spcBef>
              <a:buChar char="–"/>
              <a:defRPr kumimoji="1" sz="2000" b="1">
                <a:solidFill>
                  <a:schemeClr val="tx1"/>
                </a:solidFill>
                <a:latin typeface="Arial" panose="020B0604020202020204" pitchFamily="34" charset="0"/>
                <a:ea typeface="MS PGothic" panose="020B0600070205080204" pitchFamily="34" charset="-128"/>
              </a:defRPr>
            </a:lvl4pPr>
            <a:lvl5pPr marL="2052638" indent="-227013">
              <a:spcBef>
                <a:spcPct val="20000"/>
              </a:spcBef>
              <a:buChar char="•"/>
              <a:defRPr kumimoji="1" sz="2000" b="1">
                <a:solidFill>
                  <a:schemeClr val="tx1"/>
                </a:solidFill>
                <a:latin typeface="Arial" panose="020B0604020202020204" pitchFamily="34" charset="0"/>
                <a:ea typeface="MS PGothic" panose="020B0600070205080204" pitchFamily="34" charset="-128"/>
              </a:defRPr>
            </a:lvl5pPr>
            <a:lvl6pPr marL="2509838" indent="-227013" eaLnBrk="0" fontAlgn="base" hangingPunct="0">
              <a:spcBef>
                <a:spcPct val="20000"/>
              </a:spcBef>
              <a:spcAft>
                <a:spcPct val="0"/>
              </a:spcAft>
              <a:buChar char="•"/>
              <a:defRPr kumimoji="1" sz="2000" b="1">
                <a:solidFill>
                  <a:schemeClr val="tx1"/>
                </a:solidFill>
                <a:latin typeface="Arial" panose="020B0604020202020204" pitchFamily="34" charset="0"/>
                <a:ea typeface="MS PGothic" panose="020B0600070205080204" pitchFamily="34" charset="-128"/>
              </a:defRPr>
            </a:lvl6pPr>
            <a:lvl7pPr marL="2967038" indent="-227013" eaLnBrk="0" fontAlgn="base" hangingPunct="0">
              <a:spcBef>
                <a:spcPct val="20000"/>
              </a:spcBef>
              <a:spcAft>
                <a:spcPct val="0"/>
              </a:spcAft>
              <a:buChar char="•"/>
              <a:defRPr kumimoji="1" sz="2000" b="1">
                <a:solidFill>
                  <a:schemeClr val="tx1"/>
                </a:solidFill>
                <a:latin typeface="Arial" panose="020B0604020202020204" pitchFamily="34" charset="0"/>
                <a:ea typeface="MS PGothic" panose="020B0600070205080204" pitchFamily="34" charset="-128"/>
              </a:defRPr>
            </a:lvl7pPr>
            <a:lvl8pPr marL="3424238" indent="-227013" eaLnBrk="0" fontAlgn="base" hangingPunct="0">
              <a:spcBef>
                <a:spcPct val="20000"/>
              </a:spcBef>
              <a:spcAft>
                <a:spcPct val="0"/>
              </a:spcAft>
              <a:buChar char="•"/>
              <a:defRPr kumimoji="1" sz="2000" b="1">
                <a:solidFill>
                  <a:schemeClr val="tx1"/>
                </a:solidFill>
                <a:latin typeface="Arial" panose="020B0604020202020204" pitchFamily="34" charset="0"/>
                <a:ea typeface="MS PGothic" panose="020B0600070205080204" pitchFamily="34" charset="-128"/>
              </a:defRPr>
            </a:lvl8pPr>
            <a:lvl9pPr marL="3881438" indent="-227013" eaLnBrk="0" fontAlgn="base" hangingPunct="0">
              <a:spcBef>
                <a:spcPct val="20000"/>
              </a:spcBef>
              <a:spcAft>
                <a:spcPct val="0"/>
              </a:spcAft>
              <a:buChar char="•"/>
              <a:defRPr kumimoji="1" sz="2000" b="1">
                <a:solidFill>
                  <a:schemeClr val="tx1"/>
                </a:solidFill>
                <a:latin typeface="Arial" panose="020B0604020202020204" pitchFamily="34" charset="0"/>
                <a:ea typeface="MS PGothic" panose="020B0600070205080204" pitchFamily="34" charset="-128"/>
              </a:defRPr>
            </a:lvl9pPr>
          </a:lstStyle>
          <a:p>
            <a:pPr>
              <a:spcBef>
                <a:spcPts val="600"/>
              </a:spcBef>
              <a:buSzPct val="100000"/>
              <a:buFont typeface="Arial" panose="020B0604020202020204" pitchFamily="34" charset="0"/>
              <a:buNone/>
            </a:pPr>
            <a:r>
              <a:rPr lang="en-US" altLang="en-US" sz="1800" dirty="0">
                <a:solidFill>
                  <a:srgbClr val="FFFFFF"/>
                </a:solidFill>
              </a:rPr>
              <a:t>Wendy </a:t>
            </a:r>
            <a:r>
              <a:rPr lang="en-US" altLang="en-US" sz="1800" dirty="0" err="1">
                <a:solidFill>
                  <a:srgbClr val="FFFFFF"/>
                </a:solidFill>
              </a:rPr>
              <a:t>Kinzler</a:t>
            </a:r>
            <a:r>
              <a:rPr lang="en-US" altLang="en-US" sz="1800" dirty="0">
                <a:solidFill>
                  <a:srgbClr val="FFFFFF"/>
                </a:solidFill>
              </a:rPr>
              <a:t>, MD</a:t>
            </a:r>
          </a:p>
          <a:p>
            <a:pPr>
              <a:spcBef>
                <a:spcPts val="600"/>
              </a:spcBef>
              <a:buSzPct val="100000"/>
              <a:buFont typeface="Arial" panose="020B0604020202020204" pitchFamily="34" charset="0"/>
              <a:buNone/>
            </a:pPr>
            <a:r>
              <a:rPr lang="en-US" altLang="en-US" sz="1800" dirty="0">
                <a:solidFill>
                  <a:srgbClr val="FFFFFF"/>
                </a:solidFill>
              </a:rPr>
              <a:t>Emily Su, MD</a:t>
            </a:r>
          </a:p>
          <a:p>
            <a:pPr>
              <a:spcBef>
                <a:spcPts val="600"/>
              </a:spcBef>
              <a:buSzPct val="100000"/>
              <a:buFont typeface="Arial" panose="020B0604020202020204" pitchFamily="34" charset="0"/>
              <a:buNone/>
            </a:pPr>
            <a:r>
              <a:rPr lang="en-US" altLang="en-US" sz="1800" dirty="0">
                <a:solidFill>
                  <a:srgbClr val="FFFFFF"/>
                </a:solidFill>
              </a:rPr>
              <a:t>Iris Krishna, MD</a:t>
            </a:r>
          </a:p>
          <a:p>
            <a:pPr>
              <a:spcBef>
                <a:spcPts val="600"/>
              </a:spcBef>
              <a:buSzPct val="100000"/>
              <a:buFont typeface="Arial" panose="020B0604020202020204" pitchFamily="34" charset="0"/>
              <a:buNone/>
            </a:pPr>
            <a:r>
              <a:rPr lang="en-US" altLang="en-US" sz="1800" dirty="0">
                <a:solidFill>
                  <a:srgbClr val="FFFFFF"/>
                </a:solidFill>
              </a:rPr>
              <a:t>Nicki Nguyen, MD</a:t>
            </a:r>
          </a:p>
          <a:p>
            <a:pPr>
              <a:spcBef>
                <a:spcPts val="600"/>
              </a:spcBef>
              <a:buSzPct val="100000"/>
              <a:buFont typeface="Arial" panose="020B0604020202020204" pitchFamily="34" charset="0"/>
              <a:buNone/>
            </a:pPr>
            <a:r>
              <a:rPr lang="en-US" altLang="en-US" sz="1800" dirty="0">
                <a:solidFill>
                  <a:srgbClr val="FFFFFF"/>
                </a:solidFill>
              </a:rPr>
              <a:t>Mary E. Norton, MD</a:t>
            </a:r>
          </a:p>
          <a:p>
            <a:pPr>
              <a:spcBef>
                <a:spcPts val="600"/>
              </a:spcBef>
              <a:buSzPct val="100000"/>
              <a:buFont typeface="Arial" panose="020B0604020202020204" pitchFamily="34" charset="0"/>
              <a:buNone/>
            </a:pPr>
            <a:r>
              <a:rPr lang="en-US" altLang="en-US" sz="1800" dirty="0">
                <a:solidFill>
                  <a:srgbClr val="FFFFFF"/>
                </a:solidFill>
              </a:rPr>
              <a:t>Daniel </a:t>
            </a:r>
            <a:r>
              <a:rPr lang="en-US" altLang="en-US" sz="1800" dirty="0" err="1">
                <a:solidFill>
                  <a:srgbClr val="FFFFFF"/>
                </a:solidFill>
              </a:rPr>
              <a:t>Skupski</a:t>
            </a:r>
            <a:r>
              <a:rPr lang="en-US" altLang="en-US" sz="1800" dirty="0">
                <a:solidFill>
                  <a:srgbClr val="FFFFFF"/>
                </a:solidFill>
              </a:rPr>
              <a:t>, MD</a:t>
            </a:r>
          </a:p>
          <a:p>
            <a:pPr>
              <a:spcBef>
                <a:spcPts val="600"/>
              </a:spcBef>
              <a:buSzPct val="100000"/>
              <a:buFont typeface="Arial" panose="020B0604020202020204" pitchFamily="34" charset="0"/>
              <a:buNone/>
            </a:pPr>
            <a:r>
              <a:rPr lang="en-US" altLang="en-US" sz="1800" dirty="0">
                <a:solidFill>
                  <a:srgbClr val="FFFFFF"/>
                </a:solidFill>
              </a:rPr>
              <a:t>Yasser Y. El-Sayed, MD</a:t>
            </a:r>
          </a:p>
          <a:p>
            <a:pPr>
              <a:spcBef>
                <a:spcPts val="600"/>
              </a:spcBef>
              <a:buSzPct val="100000"/>
              <a:buFont typeface="Arial" panose="020B0604020202020204" pitchFamily="34" charset="0"/>
              <a:buNone/>
            </a:pPr>
            <a:r>
              <a:rPr lang="en-US" altLang="en-US" sz="1800" dirty="0" err="1">
                <a:solidFill>
                  <a:srgbClr val="FFFFFF"/>
                </a:solidFill>
              </a:rPr>
              <a:t>Dotum</a:t>
            </a:r>
            <a:r>
              <a:rPr lang="en-US" altLang="en-US" sz="1800" dirty="0">
                <a:solidFill>
                  <a:srgbClr val="FFFFFF"/>
                </a:solidFill>
              </a:rPr>
              <a:t> </a:t>
            </a:r>
            <a:r>
              <a:rPr lang="en-US" altLang="en-US" sz="1800" dirty="0" err="1">
                <a:solidFill>
                  <a:srgbClr val="FFFFFF"/>
                </a:solidFill>
              </a:rPr>
              <a:t>Ogunyemi</a:t>
            </a:r>
            <a:r>
              <a:rPr lang="en-US" altLang="en-US" sz="1800" dirty="0">
                <a:solidFill>
                  <a:srgbClr val="FFFFFF"/>
                </a:solidFill>
              </a:rPr>
              <a:t>, MD</a:t>
            </a:r>
          </a:p>
          <a:p>
            <a:pPr>
              <a:spcBef>
                <a:spcPts val="600"/>
              </a:spcBef>
              <a:buSzPct val="100000"/>
              <a:buFont typeface="Arial" panose="020B0604020202020204" pitchFamily="34" charset="0"/>
              <a:buNone/>
            </a:pPr>
            <a:r>
              <a:rPr lang="en-US" altLang="en-US" sz="1800" dirty="0" err="1">
                <a:solidFill>
                  <a:srgbClr val="FFFFFF"/>
                </a:solidFill>
              </a:rPr>
              <a:t>Zorina</a:t>
            </a:r>
            <a:r>
              <a:rPr lang="en-US" altLang="en-US" sz="1800" dirty="0">
                <a:solidFill>
                  <a:srgbClr val="FFFFFF"/>
                </a:solidFill>
              </a:rPr>
              <a:t> S. </a:t>
            </a:r>
            <a:r>
              <a:rPr lang="en-US" altLang="en-US" sz="1800" dirty="0" err="1">
                <a:solidFill>
                  <a:srgbClr val="FFFFFF"/>
                </a:solidFill>
              </a:rPr>
              <a:t>Galis</a:t>
            </a:r>
            <a:r>
              <a:rPr lang="en-US" altLang="en-US" sz="1800" dirty="0">
                <a:solidFill>
                  <a:srgbClr val="FFFFFF"/>
                </a:solidFill>
              </a:rPr>
              <a:t>, PhD</a:t>
            </a:r>
          </a:p>
          <a:p>
            <a:pPr>
              <a:spcBef>
                <a:spcPts val="600"/>
              </a:spcBef>
              <a:buSzPct val="100000"/>
              <a:buFont typeface="Arial" panose="020B0604020202020204" pitchFamily="34" charset="0"/>
              <a:buNone/>
            </a:pPr>
            <a:r>
              <a:rPr lang="en-US" altLang="en-US" sz="1800" dirty="0">
                <a:solidFill>
                  <a:srgbClr val="FFFFFF"/>
                </a:solidFill>
              </a:rPr>
              <a:t>Lorie Harper, MD</a:t>
            </a:r>
          </a:p>
          <a:p>
            <a:pPr>
              <a:spcBef>
                <a:spcPts val="600"/>
              </a:spcBef>
              <a:buSzPct val="100000"/>
              <a:buFont typeface="Arial" panose="020B0604020202020204" pitchFamily="34" charset="0"/>
              <a:buNone/>
            </a:pPr>
            <a:r>
              <a:rPr lang="en-US" altLang="en-US" sz="1800" dirty="0" err="1">
                <a:solidFill>
                  <a:srgbClr val="FFFFFF"/>
                </a:solidFill>
              </a:rPr>
              <a:t>Namasivayam</a:t>
            </a:r>
            <a:r>
              <a:rPr lang="en-US" altLang="en-US" sz="1800" dirty="0">
                <a:solidFill>
                  <a:srgbClr val="FFFFFF"/>
                </a:solidFill>
              </a:rPr>
              <a:t> </a:t>
            </a:r>
            <a:r>
              <a:rPr lang="en-US" altLang="en-US" sz="1800" dirty="0" err="1">
                <a:solidFill>
                  <a:srgbClr val="FFFFFF"/>
                </a:solidFill>
              </a:rPr>
              <a:t>Ambalavanan</a:t>
            </a:r>
            <a:r>
              <a:rPr lang="en-US" altLang="en-US" sz="1800" dirty="0">
                <a:solidFill>
                  <a:srgbClr val="FFFFFF"/>
                </a:solidFill>
              </a:rPr>
              <a:t>, MD</a:t>
            </a:r>
          </a:p>
          <a:p>
            <a:pPr>
              <a:spcBef>
                <a:spcPts val="600"/>
              </a:spcBef>
              <a:buSzPct val="100000"/>
              <a:buFont typeface="Arial" panose="020B0604020202020204" pitchFamily="34" charset="0"/>
              <a:buNone/>
            </a:pPr>
            <a:r>
              <a:rPr lang="en-US" altLang="en-US" sz="1800" dirty="0">
                <a:solidFill>
                  <a:srgbClr val="FFFFFF"/>
                </a:solidFill>
              </a:rPr>
              <a:t>Nancy L. Geller, PhD</a:t>
            </a:r>
          </a:p>
          <a:p>
            <a:pPr>
              <a:spcBef>
                <a:spcPts val="600"/>
              </a:spcBef>
              <a:buSzPct val="100000"/>
              <a:buFont typeface="Arial" panose="020B0604020202020204" pitchFamily="34" charset="0"/>
              <a:buNone/>
            </a:pPr>
            <a:r>
              <a:rPr lang="en-US" altLang="en-US" sz="1800" dirty="0">
                <a:solidFill>
                  <a:srgbClr val="FFFFFF"/>
                </a:solidFill>
              </a:rPr>
              <a:t>Suzanne </a:t>
            </a:r>
            <a:r>
              <a:rPr lang="en-US" altLang="en-US" sz="1800" dirty="0" err="1">
                <a:solidFill>
                  <a:srgbClr val="FFFFFF"/>
                </a:solidFill>
              </a:rPr>
              <a:t>Oparil</a:t>
            </a:r>
            <a:r>
              <a:rPr lang="en-US" altLang="en-US" sz="1800" dirty="0">
                <a:solidFill>
                  <a:srgbClr val="FFFFFF"/>
                </a:solidFill>
              </a:rPr>
              <a:t>, MD</a:t>
            </a:r>
          </a:p>
          <a:p>
            <a:pPr>
              <a:spcBef>
                <a:spcPts val="600"/>
              </a:spcBef>
              <a:buSzPct val="100000"/>
              <a:buFont typeface="Arial" panose="020B0604020202020204" pitchFamily="34" charset="0"/>
              <a:buNone/>
            </a:pPr>
            <a:r>
              <a:rPr lang="en-US" altLang="en-US" sz="1800" dirty="0">
                <a:solidFill>
                  <a:srgbClr val="FFFFFF"/>
                </a:solidFill>
              </a:rPr>
              <a:t>Gary R. Cutter, PhD</a:t>
            </a:r>
          </a:p>
          <a:p>
            <a:pPr>
              <a:spcBef>
                <a:spcPts val="600"/>
              </a:spcBef>
              <a:buSzPct val="100000"/>
              <a:buFont typeface="Arial" panose="020B0604020202020204" pitchFamily="34" charset="0"/>
              <a:buNone/>
            </a:pPr>
            <a:r>
              <a:rPr lang="en-US" altLang="en-US" sz="1800" dirty="0">
                <a:solidFill>
                  <a:srgbClr val="FFFFFF"/>
                </a:solidFill>
              </a:rPr>
              <a:t>William W. Andrews, PhD	</a:t>
            </a:r>
          </a:p>
        </p:txBody>
      </p:sp>
    </p:spTree>
    <p:extLst>
      <p:ext uri="{BB962C8B-B14F-4D97-AF65-F5344CB8AC3E}">
        <p14:creationId xmlns:p14="http://schemas.microsoft.com/office/powerpoint/2010/main" val="275362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9"/>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9"/>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9"/>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9"/>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9"/>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9"/>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9"/>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9"/>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9"/>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9"/>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9"/>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9"/>
                                          </p:stCondLst>
                                        </p:cTn>
                                        <p:tgtEl>
                                          <p:spTgt spid="3">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9"/>
                                          </p:stCondLst>
                                        </p:cTn>
                                        <p:tgtEl>
                                          <p:spTgt spid="3">
                                            <p:txEl>
                                              <p:pRg st="12" end="1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9"/>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AFABE8B-A94D-274B-9CDF-29BEFB01B2F3}"/>
              </a:ext>
            </a:extLst>
          </p:cNvPr>
          <p:cNvSpPr txBox="1">
            <a:spLocks/>
          </p:cNvSpPr>
          <p:nvPr/>
        </p:nvSpPr>
        <p:spPr>
          <a:xfrm>
            <a:off x="1769259" y="0"/>
            <a:ext cx="9001125" cy="754063"/>
          </a:xfrm>
          <a:prstGeom prst="rect">
            <a:avLst/>
          </a:prstGeom>
        </p:spPr>
        <p:txBody>
          <a:bodyPr lIns="91296" tIns="45640" rIns="91296" bIns="45640">
            <a:normAutofit lnSpcReduction="10000"/>
          </a:bodyPr>
          <a:lstStyle>
            <a:lvl1pPr algn="ctr" defTabSz="914400" rtl="0" eaLnBrk="1" latinLnBrk="0" hangingPunct="1">
              <a:lnSpc>
                <a:spcPct val="90000"/>
              </a:lnSpc>
              <a:spcBef>
                <a:spcPct val="0"/>
              </a:spcBef>
              <a:buNone/>
              <a:defRPr sz="6000" kern="1200">
                <a:solidFill>
                  <a:schemeClr val="tx2"/>
                </a:solidFill>
                <a:latin typeface="+mj-lt"/>
                <a:ea typeface="+mj-ea"/>
                <a:cs typeface="+mj-cs"/>
              </a:defRPr>
            </a:lvl1pPr>
          </a:lstStyle>
          <a:p>
            <a:pPr>
              <a:defRPr/>
            </a:pPr>
            <a:r>
              <a:rPr lang="en-US" sz="5400" b="1" dirty="0">
                <a:solidFill>
                  <a:srgbClr val="FFFFFF"/>
                </a:solidFill>
              </a:rPr>
              <a:t>THANKS</a:t>
            </a:r>
          </a:p>
        </p:txBody>
      </p:sp>
      <p:pic>
        <p:nvPicPr>
          <p:cNvPr id="4"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69259" y="674219"/>
            <a:ext cx="9001125"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60709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419665" y="0"/>
            <a:ext cx="8743950" cy="1143000"/>
          </a:xfrm>
          <a:prstGeom prst="rect">
            <a:avLst/>
          </a:prstGeom>
        </p:spPr>
        <p:txBody>
          <a:bodyPr/>
          <a:lstStyle>
            <a:lvl1pPr algn="l" defTabSz="914172" rtl="0" eaLnBrk="1" latinLnBrk="0" hangingPunct="1">
              <a:lnSpc>
                <a:spcPct val="100000"/>
              </a:lnSpc>
              <a:spcBef>
                <a:spcPct val="0"/>
              </a:spcBef>
              <a:buNone/>
              <a:defRPr lang="en-US" sz="3200" b="1" i="0" kern="1200" spc="67"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lgn="ctr"/>
            <a:r>
              <a:rPr lang="en-US" altLang="en-US" sz="5400" dirty="0" smtClean="0"/>
              <a:t>More Questions…</a:t>
            </a:r>
          </a:p>
        </p:txBody>
      </p:sp>
      <p:sp>
        <p:nvSpPr>
          <p:cNvPr id="3" name="Rectangle 3"/>
          <p:cNvSpPr txBox="1">
            <a:spLocks noChangeArrowheads="1"/>
          </p:cNvSpPr>
          <p:nvPr/>
        </p:nvSpPr>
        <p:spPr>
          <a:xfrm>
            <a:off x="1419665" y="1143000"/>
            <a:ext cx="10604169" cy="4958542"/>
          </a:xfrm>
          <a:prstGeom prst="rect">
            <a:avLst/>
          </a:prstGeom>
        </p:spPr>
        <p:txBody>
          <a:bodyPr/>
          <a:lstStyle>
            <a:lvl1pPr marL="0" indent="0" algn="l" defTabSz="914172" rtl="0" eaLnBrk="1" latinLnBrk="0" hangingPunct="1">
              <a:lnSpc>
                <a:spcPct val="90000"/>
              </a:lnSpc>
              <a:spcBef>
                <a:spcPts val="1000"/>
              </a:spcBef>
              <a:buFont typeface="Arial" panose="020B0604020202020204" pitchFamily="34" charset="0"/>
              <a:buNone/>
              <a:defRPr lang="en-US" sz="2133" b="1" i="0" kern="1200" spc="25" baseline="0" dirty="0" smtClean="0">
                <a:solidFill>
                  <a:schemeClr val="tx1"/>
                </a:solidFill>
                <a:effectLst/>
                <a:latin typeface="Arial" panose="020B0604020202020204" pitchFamily="34" charset="0"/>
                <a:ea typeface="+mn-ea"/>
                <a:cs typeface="Arial" panose="020B0604020202020204" pitchFamily="34" charset="0"/>
              </a:defRPr>
            </a:lvl1pPr>
            <a:lvl2pPr marL="685675" indent="-228589" algn="l" defTabSz="914172" rtl="0" eaLnBrk="1" latinLnBrk="0" hangingPunct="1">
              <a:lnSpc>
                <a:spcPct val="90000"/>
              </a:lnSpc>
              <a:spcBef>
                <a:spcPts val="500"/>
              </a:spcBef>
              <a:buFont typeface="Arial" panose="020B0604020202020204" pitchFamily="34" charset="0"/>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2pPr>
            <a:lvl3pPr marL="1142761" indent="-228589" algn="l" defTabSz="914172" rtl="0" eaLnBrk="1" latinLnBrk="0" hangingPunct="1">
              <a:lnSpc>
                <a:spcPct val="90000"/>
              </a:lnSpc>
              <a:spcBef>
                <a:spcPts val="500"/>
              </a:spcBef>
              <a:buFont typeface=".AppleSystemUIFont"/>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3pPr>
            <a:lvl4pPr marL="1599847" indent="-228589" algn="l" defTabSz="914172" rtl="0" eaLnBrk="1" latinLnBrk="0" hangingPunct="1">
              <a:lnSpc>
                <a:spcPct val="90000"/>
              </a:lnSpc>
              <a:spcBef>
                <a:spcPts val="500"/>
              </a:spcBef>
              <a:buFont typeface="Wingdings" pitchFamily="2" charset="2"/>
              <a:buChar char="§"/>
              <a:defRPr lang="en-US" sz="1600" b="0" i="0" kern="1200" spc="25" baseline="0" dirty="0" smtClean="0">
                <a:solidFill>
                  <a:schemeClr val="tx1"/>
                </a:solidFill>
                <a:effectLst/>
                <a:latin typeface="Arial" panose="020B0604020202020204" pitchFamily="34" charset="0"/>
                <a:ea typeface="+mn-ea"/>
                <a:cs typeface="Arial" panose="020B0604020202020204" pitchFamily="34" charset="0"/>
              </a:defRPr>
            </a:lvl4pPr>
            <a:lvl5pPr marL="1828344" indent="0" algn="l" defTabSz="914172" rtl="0" eaLnBrk="1" latinLnBrk="0" hangingPunct="1">
              <a:lnSpc>
                <a:spcPct val="90000"/>
              </a:lnSpc>
              <a:spcBef>
                <a:spcPts val="500"/>
              </a:spcBef>
              <a:buFont typeface="Arial" panose="020B0604020202020204" pitchFamily="34" charset="0"/>
              <a:buNone/>
              <a:defRPr lang="en-US" sz="1200" b="0" i="0" kern="1200" dirty="0">
                <a:solidFill>
                  <a:schemeClr val="tx1"/>
                </a:solidFill>
                <a:effectLst/>
                <a:latin typeface="Arial" panose="020B0604020202020204" pitchFamily="34" charset="0"/>
                <a:ea typeface="+mn-ea"/>
                <a:cs typeface="Arial" panose="020B0604020202020204" pitchFamily="34" charset="0"/>
              </a:defRPr>
            </a:lvl5pPr>
            <a:lvl6pPr marL="2513972"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8"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4"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0"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Bef>
                <a:spcPts val="1800"/>
              </a:spcBef>
              <a:buSzPct val="130000"/>
              <a:buFont typeface="+mj-lt"/>
              <a:buAutoNum type="arabicPeriod"/>
              <a:defRPr/>
            </a:pPr>
            <a:r>
              <a:rPr lang="en-US" sz="3201" dirty="0" smtClean="0"/>
              <a:t>Superiority of labetalol vs. </a:t>
            </a:r>
            <a:r>
              <a:rPr lang="en-US" sz="3201" dirty="0" err="1" smtClean="0"/>
              <a:t>nifedipine</a:t>
            </a:r>
            <a:r>
              <a:rPr lang="en-US" sz="3201" dirty="0" smtClean="0"/>
              <a:t>?</a:t>
            </a:r>
          </a:p>
          <a:p>
            <a:pPr marL="514350" indent="-514350">
              <a:spcBef>
                <a:spcPts val="1800"/>
              </a:spcBef>
              <a:buSzPct val="130000"/>
              <a:buFont typeface="+mj-lt"/>
              <a:buAutoNum type="arabicPeriod"/>
              <a:defRPr/>
            </a:pPr>
            <a:r>
              <a:rPr lang="en-US" sz="3201" dirty="0" smtClean="0"/>
              <a:t>Treatment goal BP: &lt;140/90 vs. &lt;130/80?</a:t>
            </a:r>
          </a:p>
          <a:p>
            <a:pPr marL="857250" lvl="1" indent="-457200">
              <a:spcBef>
                <a:spcPts val="1800"/>
              </a:spcBef>
              <a:buSzPct val="130000"/>
              <a:buFont typeface="Arial" panose="020B0604020202020204" pitchFamily="34" charset="0"/>
              <a:buChar char="‒"/>
              <a:defRPr/>
            </a:pPr>
            <a:r>
              <a:rPr lang="en-US" sz="2801" b="1" dirty="0" smtClean="0"/>
              <a:t>All pregnancies</a:t>
            </a:r>
          </a:p>
          <a:p>
            <a:pPr marL="857250" lvl="1" indent="-457200">
              <a:spcBef>
                <a:spcPts val="1800"/>
              </a:spcBef>
              <a:buSzPct val="130000"/>
              <a:buFont typeface="Arial" panose="020B0604020202020204" pitchFamily="34" charset="0"/>
              <a:buChar char="‒"/>
              <a:defRPr/>
            </a:pPr>
            <a:r>
              <a:rPr lang="en-US" sz="2801" b="1" dirty="0" smtClean="0"/>
              <a:t>Patients with DM</a:t>
            </a:r>
          </a:p>
          <a:p>
            <a:pPr marL="514350" indent="-514350">
              <a:spcBef>
                <a:spcPts val="1800"/>
              </a:spcBef>
              <a:buSzPct val="130000"/>
              <a:buFont typeface="+mj-lt"/>
              <a:buAutoNum type="arabicPeriod"/>
              <a:defRPr/>
            </a:pPr>
            <a:r>
              <a:rPr lang="en-US" sz="3201" dirty="0" smtClean="0"/>
              <a:t>Preeclampsia epigenetics</a:t>
            </a:r>
          </a:p>
          <a:p>
            <a:pPr marL="514350" indent="-514350">
              <a:spcBef>
                <a:spcPts val="1800"/>
              </a:spcBef>
              <a:buSzPct val="130000"/>
              <a:buFont typeface="+mj-lt"/>
              <a:buAutoNum type="arabicPeriod"/>
              <a:defRPr/>
            </a:pPr>
            <a:r>
              <a:rPr lang="en-US" sz="3201" dirty="0" smtClean="0"/>
              <a:t>Long-term outcomes of treatment</a:t>
            </a:r>
          </a:p>
          <a:p>
            <a:pPr marL="857250" lvl="1" indent="-457200">
              <a:spcBef>
                <a:spcPts val="1800"/>
              </a:spcBef>
              <a:buSzPct val="130000"/>
              <a:buFont typeface="Arial" panose="020B0604020202020204" pitchFamily="34" charset="0"/>
              <a:buChar char="‒"/>
              <a:defRPr/>
            </a:pPr>
            <a:r>
              <a:rPr lang="en-US" sz="2801" b="1" dirty="0" smtClean="0"/>
              <a:t>Mothers</a:t>
            </a:r>
          </a:p>
          <a:p>
            <a:pPr marL="857250" lvl="1" indent="-457200">
              <a:spcBef>
                <a:spcPts val="1800"/>
              </a:spcBef>
              <a:buSzPct val="130000"/>
              <a:buFont typeface="Arial" panose="020B0604020202020204" pitchFamily="34" charset="0"/>
              <a:buChar char="‒"/>
              <a:defRPr/>
            </a:pPr>
            <a:r>
              <a:rPr lang="en-US" sz="2801" b="1" dirty="0" smtClean="0"/>
              <a:t>Children</a:t>
            </a:r>
          </a:p>
          <a:p>
            <a:pPr marL="455712" indent="-455712">
              <a:spcBef>
                <a:spcPts val="1800"/>
              </a:spcBef>
              <a:defRPr/>
            </a:pPr>
            <a:endParaRPr lang="en-US" sz="3201" dirty="0"/>
          </a:p>
        </p:txBody>
      </p:sp>
    </p:spTree>
    <p:extLst>
      <p:ext uri="{BB962C8B-B14F-4D97-AF65-F5344CB8AC3E}">
        <p14:creationId xmlns:p14="http://schemas.microsoft.com/office/powerpoint/2010/main" val="24958020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89" y="0"/>
            <a:ext cx="9320213"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28697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922631" y="-136634"/>
            <a:ext cx="8743950" cy="1143000"/>
          </a:xfrm>
          <a:prstGeom prst="rect">
            <a:avLst/>
          </a:prstGeom>
        </p:spPr>
        <p:txBody>
          <a:bodyPr/>
          <a:lstStyle>
            <a:lvl1pPr algn="l" defTabSz="914172" rtl="0" eaLnBrk="1" latinLnBrk="0" hangingPunct="1">
              <a:lnSpc>
                <a:spcPct val="100000"/>
              </a:lnSpc>
              <a:spcBef>
                <a:spcPct val="0"/>
              </a:spcBef>
              <a:buNone/>
              <a:defRPr lang="en-US" sz="3200" b="1" i="0" kern="1200" spc="67"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lgn="ctr"/>
            <a:r>
              <a:rPr lang="en-US" altLang="en-US" sz="5400" dirty="0" smtClean="0"/>
              <a:t>CHIPS Trial</a:t>
            </a:r>
          </a:p>
        </p:txBody>
      </p:sp>
      <p:sp>
        <p:nvSpPr>
          <p:cNvPr id="3" name="Rectangle 3"/>
          <p:cNvSpPr txBox="1">
            <a:spLocks noChangeArrowheads="1"/>
          </p:cNvSpPr>
          <p:nvPr/>
        </p:nvSpPr>
        <p:spPr>
          <a:xfrm>
            <a:off x="2655223" y="908605"/>
            <a:ext cx="8720138" cy="4973637"/>
          </a:xfrm>
          <a:prstGeom prst="rect">
            <a:avLst/>
          </a:prstGeom>
        </p:spPr>
        <p:txBody>
          <a:bodyPr/>
          <a:lstStyle>
            <a:lvl1pPr marL="0" indent="0" algn="l" defTabSz="914172" rtl="0" eaLnBrk="1" latinLnBrk="0" hangingPunct="1">
              <a:lnSpc>
                <a:spcPct val="90000"/>
              </a:lnSpc>
              <a:spcBef>
                <a:spcPts val="1000"/>
              </a:spcBef>
              <a:buFont typeface="Arial" panose="020B0604020202020204" pitchFamily="34" charset="0"/>
              <a:buNone/>
              <a:defRPr lang="en-US" sz="2133" b="1" i="0" kern="1200" spc="25" baseline="0" dirty="0" smtClean="0">
                <a:solidFill>
                  <a:schemeClr val="tx1"/>
                </a:solidFill>
                <a:effectLst/>
                <a:latin typeface="Arial" panose="020B0604020202020204" pitchFamily="34" charset="0"/>
                <a:ea typeface="+mn-ea"/>
                <a:cs typeface="Arial" panose="020B0604020202020204" pitchFamily="34" charset="0"/>
              </a:defRPr>
            </a:lvl1pPr>
            <a:lvl2pPr marL="685675" indent="-228589" algn="l" defTabSz="914172" rtl="0" eaLnBrk="1" latinLnBrk="0" hangingPunct="1">
              <a:lnSpc>
                <a:spcPct val="90000"/>
              </a:lnSpc>
              <a:spcBef>
                <a:spcPts val="500"/>
              </a:spcBef>
              <a:buFont typeface="Arial" panose="020B0604020202020204" pitchFamily="34" charset="0"/>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2pPr>
            <a:lvl3pPr marL="1142761" indent="-228589" algn="l" defTabSz="914172" rtl="0" eaLnBrk="1" latinLnBrk="0" hangingPunct="1">
              <a:lnSpc>
                <a:spcPct val="90000"/>
              </a:lnSpc>
              <a:spcBef>
                <a:spcPts val="500"/>
              </a:spcBef>
              <a:buFont typeface=".AppleSystemUIFont"/>
              <a:buChar char="-"/>
              <a:defRPr lang="en-US" sz="2133" b="0" i="0" kern="1200" spc="25" baseline="0" dirty="0" smtClean="0">
                <a:solidFill>
                  <a:schemeClr val="tx1"/>
                </a:solidFill>
                <a:effectLst/>
                <a:latin typeface="Arial" panose="020B0604020202020204" pitchFamily="34" charset="0"/>
                <a:ea typeface="+mn-ea"/>
                <a:cs typeface="Arial" panose="020B0604020202020204" pitchFamily="34" charset="0"/>
              </a:defRPr>
            </a:lvl3pPr>
            <a:lvl4pPr marL="1599847" indent="-228589" algn="l" defTabSz="914172" rtl="0" eaLnBrk="1" latinLnBrk="0" hangingPunct="1">
              <a:lnSpc>
                <a:spcPct val="90000"/>
              </a:lnSpc>
              <a:spcBef>
                <a:spcPts val="500"/>
              </a:spcBef>
              <a:buFont typeface="Wingdings" pitchFamily="2" charset="2"/>
              <a:buChar char="§"/>
              <a:defRPr lang="en-US" sz="1600" b="0" i="0" kern="1200" spc="25" baseline="0" dirty="0" smtClean="0">
                <a:solidFill>
                  <a:schemeClr val="tx1"/>
                </a:solidFill>
                <a:effectLst/>
                <a:latin typeface="Arial" panose="020B0604020202020204" pitchFamily="34" charset="0"/>
                <a:ea typeface="+mn-ea"/>
                <a:cs typeface="Arial" panose="020B0604020202020204" pitchFamily="34" charset="0"/>
              </a:defRPr>
            </a:lvl4pPr>
            <a:lvl5pPr marL="1828344" indent="0" algn="l" defTabSz="914172" rtl="0" eaLnBrk="1" latinLnBrk="0" hangingPunct="1">
              <a:lnSpc>
                <a:spcPct val="90000"/>
              </a:lnSpc>
              <a:spcBef>
                <a:spcPts val="500"/>
              </a:spcBef>
              <a:buFont typeface="Arial" panose="020B0604020202020204" pitchFamily="34" charset="0"/>
              <a:buNone/>
              <a:defRPr lang="en-US" sz="1200" b="0" i="0" kern="1200" dirty="0">
                <a:solidFill>
                  <a:schemeClr val="tx1"/>
                </a:solidFill>
                <a:effectLst/>
                <a:latin typeface="Arial" panose="020B0604020202020204" pitchFamily="34" charset="0"/>
                <a:ea typeface="+mn-ea"/>
                <a:cs typeface="Arial" panose="020B0604020202020204" pitchFamily="34" charset="0"/>
              </a:defRPr>
            </a:lvl5pPr>
            <a:lvl6pPr marL="2513972"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8"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4"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0" indent="-228544"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lnSpc>
                <a:spcPct val="80000"/>
              </a:lnSpc>
              <a:spcBef>
                <a:spcPct val="55000"/>
              </a:spcBef>
              <a:buSzPct val="130000"/>
              <a:buFont typeface="Arial" panose="020B0604020202020204" pitchFamily="34" charset="0"/>
              <a:buChar char="•"/>
              <a:defRPr/>
            </a:pPr>
            <a:r>
              <a:rPr lang="en-US" altLang="en-US" sz="3600" dirty="0" smtClean="0"/>
              <a:t>Tight vs. less tight BP control</a:t>
            </a:r>
          </a:p>
          <a:p>
            <a:pPr marL="1028823" lvl="1" indent="-457200">
              <a:lnSpc>
                <a:spcPct val="80000"/>
              </a:lnSpc>
              <a:spcBef>
                <a:spcPct val="55000"/>
              </a:spcBef>
              <a:buSzPct val="130000"/>
              <a:buFont typeface="Arial" panose="020B0604020202020204" pitchFamily="34" charset="0"/>
              <a:buChar char="‒"/>
              <a:defRPr/>
            </a:pPr>
            <a:r>
              <a:rPr lang="en-US" altLang="en-US" sz="2801" b="1" dirty="0" smtClean="0"/>
              <a:t>Goal DBP 100 vs. 85 mm Hg</a:t>
            </a:r>
          </a:p>
          <a:p>
            <a:pPr marL="571500" indent="-571500">
              <a:lnSpc>
                <a:spcPct val="80000"/>
              </a:lnSpc>
              <a:spcBef>
                <a:spcPct val="55000"/>
              </a:spcBef>
              <a:buSzPct val="130000"/>
              <a:buFont typeface="Arial" panose="020B0604020202020204" pitchFamily="34" charset="0"/>
              <a:buChar char="•"/>
              <a:defRPr/>
            </a:pPr>
            <a:r>
              <a:rPr lang="en-US" altLang="en-US" sz="3600" dirty="0" smtClean="0"/>
              <a:t>Chronic or Gestational HTN</a:t>
            </a:r>
          </a:p>
          <a:p>
            <a:pPr marL="1028823" lvl="1" indent="-457200">
              <a:lnSpc>
                <a:spcPct val="80000"/>
              </a:lnSpc>
              <a:spcBef>
                <a:spcPct val="55000"/>
              </a:spcBef>
              <a:buSzPct val="130000"/>
              <a:buFont typeface="Arial" panose="020B0604020202020204" pitchFamily="34" charset="0"/>
              <a:buChar char="‒"/>
              <a:defRPr/>
            </a:pPr>
            <a:r>
              <a:rPr lang="en-US" altLang="en-US" sz="3201" b="1" dirty="0" smtClean="0"/>
              <a:t>14-33 weeks</a:t>
            </a:r>
            <a:endParaRPr lang="en-US" altLang="en-US" sz="3201" b="1" u="sng" dirty="0" smtClean="0"/>
          </a:p>
          <a:p>
            <a:pPr marL="571500" indent="-571500">
              <a:lnSpc>
                <a:spcPct val="80000"/>
              </a:lnSpc>
              <a:spcBef>
                <a:spcPct val="55000"/>
              </a:spcBef>
              <a:buSzPct val="130000"/>
              <a:buFont typeface="Arial" panose="020B0604020202020204" pitchFamily="34" charset="0"/>
              <a:buChar char="•"/>
              <a:defRPr/>
            </a:pPr>
            <a:r>
              <a:rPr lang="en-US" altLang="en-US" sz="3600" dirty="0" smtClean="0"/>
              <a:t>1º</a:t>
            </a:r>
            <a:r>
              <a:rPr lang="en-US" altLang="en-US" sz="3600" baseline="30000" dirty="0" smtClean="0"/>
              <a:t> </a:t>
            </a:r>
            <a:r>
              <a:rPr lang="en-US" altLang="en-US" sz="3600" dirty="0" smtClean="0"/>
              <a:t>Outcome: </a:t>
            </a:r>
          </a:p>
          <a:p>
            <a:pPr marL="1028823" lvl="1" indent="-457200">
              <a:lnSpc>
                <a:spcPct val="80000"/>
              </a:lnSpc>
              <a:spcBef>
                <a:spcPct val="55000"/>
              </a:spcBef>
              <a:buSzPct val="130000"/>
              <a:buFont typeface="Arial" panose="020B0604020202020204" pitchFamily="34" charset="0"/>
              <a:buChar char="‒"/>
              <a:defRPr/>
            </a:pPr>
            <a:r>
              <a:rPr lang="en-US" altLang="en-US" sz="2801" b="1" dirty="0" smtClean="0"/>
              <a:t>Pregnancy loss or NICU admission &gt;48 </a:t>
            </a:r>
            <a:r>
              <a:rPr lang="en-US" altLang="en-US" sz="2801" b="1" dirty="0" err="1" smtClean="0"/>
              <a:t>hrs</a:t>
            </a:r>
            <a:endParaRPr lang="en-US" altLang="en-US" sz="2801" b="1" dirty="0" smtClean="0"/>
          </a:p>
          <a:p>
            <a:pPr marL="571500" indent="-571500">
              <a:lnSpc>
                <a:spcPct val="80000"/>
              </a:lnSpc>
              <a:spcBef>
                <a:spcPct val="55000"/>
              </a:spcBef>
              <a:buSzPct val="130000"/>
              <a:buFont typeface="Arial" panose="020B0604020202020204" pitchFamily="34" charset="0"/>
              <a:buChar char="•"/>
              <a:defRPr/>
            </a:pPr>
            <a:r>
              <a:rPr lang="en-US" altLang="en-US" sz="3600" dirty="0" smtClean="0"/>
              <a:t>N=1030, 94 international sites</a:t>
            </a:r>
          </a:p>
          <a:p>
            <a:pPr marL="1028823" lvl="1" indent="-457200">
              <a:lnSpc>
                <a:spcPct val="80000"/>
              </a:lnSpc>
              <a:spcBef>
                <a:spcPct val="55000"/>
              </a:spcBef>
              <a:buSzPct val="130000"/>
              <a:buFont typeface="Arial" panose="020B0604020202020204" pitchFamily="34" charset="0"/>
              <a:buChar char="‒"/>
              <a:defRPr/>
            </a:pPr>
            <a:r>
              <a:rPr lang="en-US" altLang="en-US" sz="3201" b="1" dirty="0" smtClean="0"/>
              <a:t>&lt;70 US patients</a:t>
            </a:r>
            <a:endParaRPr lang="en-US" altLang="en-US" sz="3201" b="1" dirty="0"/>
          </a:p>
        </p:txBody>
      </p:sp>
    </p:spTree>
    <p:extLst>
      <p:ext uri="{BB962C8B-B14F-4D97-AF65-F5344CB8AC3E}">
        <p14:creationId xmlns:p14="http://schemas.microsoft.com/office/powerpoint/2010/main" val="10076706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p:cNvGraphicFramePr>
            <a:graphicFrameLocks/>
          </p:cNvGraphicFramePr>
          <p:nvPr>
            <p:extLst>
              <p:ext uri="{D42A27DB-BD31-4B8C-83A1-F6EECF244321}">
                <p14:modId xmlns:p14="http://schemas.microsoft.com/office/powerpoint/2010/main" val="4261681688"/>
              </p:ext>
            </p:extLst>
          </p:nvPr>
        </p:nvGraphicFramePr>
        <p:xfrm>
          <a:off x="1063625" y="1230313"/>
          <a:ext cx="9986962" cy="4060823"/>
        </p:xfrm>
        <a:graphic>
          <a:graphicData uri="http://schemas.openxmlformats.org/drawingml/2006/table">
            <a:tbl>
              <a:tblPr/>
              <a:tblGrid>
                <a:gridCol w="2808628">
                  <a:extLst>
                    <a:ext uri="{9D8B030D-6E8A-4147-A177-3AD203B41FA5}">
                      <a16:colId xmlns:a16="http://schemas.microsoft.com/office/drawing/2014/main" val="20000"/>
                    </a:ext>
                  </a:extLst>
                </a:gridCol>
                <a:gridCol w="2024826">
                  <a:extLst>
                    <a:ext uri="{9D8B030D-6E8A-4147-A177-3AD203B41FA5}">
                      <a16:colId xmlns:a16="http://schemas.microsoft.com/office/drawing/2014/main" val="20001"/>
                    </a:ext>
                  </a:extLst>
                </a:gridCol>
                <a:gridCol w="2129333">
                  <a:extLst>
                    <a:ext uri="{9D8B030D-6E8A-4147-A177-3AD203B41FA5}">
                      <a16:colId xmlns:a16="http://schemas.microsoft.com/office/drawing/2014/main" val="20002"/>
                    </a:ext>
                  </a:extLst>
                </a:gridCol>
                <a:gridCol w="3024175">
                  <a:extLst>
                    <a:ext uri="{9D8B030D-6E8A-4147-A177-3AD203B41FA5}">
                      <a16:colId xmlns:a16="http://schemas.microsoft.com/office/drawing/2014/main" val="20003"/>
                    </a:ext>
                  </a:extLst>
                </a:gridCol>
              </a:tblGrid>
              <a:tr h="981599">
                <a:tc>
                  <a:txBody>
                    <a:bodyPr/>
                    <a:lstStyle>
                      <a:lvl1pPr>
                        <a:spcBef>
                          <a:spcPct val="20000"/>
                        </a:spcBef>
                        <a:buClr>
                          <a:srgbClr val="FFFF00"/>
                        </a:buClr>
                        <a:buSzPct val="90000"/>
                        <a:buFont typeface="Arial" pitchFamily="34" charset="0"/>
                        <a:defRPr kumimoji="1" sz="2800" b="1">
                          <a:solidFill>
                            <a:schemeClr val="tx1"/>
                          </a:solidFill>
                          <a:latin typeface="Arial" pitchFamily="34" charset="0"/>
                          <a:ea typeface="ＭＳ Ｐゴシック" pitchFamily="34" charset="-128"/>
                        </a:defRPr>
                      </a:lvl1pPr>
                      <a:lvl2pPr marL="742950" indent="-285750">
                        <a:spcBef>
                          <a:spcPct val="20000"/>
                        </a:spcBef>
                        <a:buSzPct val="75000"/>
                        <a:buFont typeface="Arial" pitchFamily="34" charset="0"/>
                        <a:defRPr kumimoji="1" sz="2400" b="1">
                          <a:solidFill>
                            <a:schemeClr val="tx1"/>
                          </a:solidFill>
                          <a:latin typeface="Arial" pitchFamily="34" charset="0"/>
                          <a:ea typeface="ＭＳ Ｐゴシック" pitchFamily="34" charset="-128"/>
                        </a:defRPr>
                      </a:lvl2pPr>
                      <a:lvl3pPr marL="1143000" indent="-228600">
                        <a:spcBef>
                          <a:spcPct val="20000"/>
                        </a:spcBef>
                        <a:buClr>
                          <a:srgbClr val="00FFCC"/>
                        </a:buClr>
                        <a:defRPr kumimoji="1" sz="2000" b="1">
                          <a:solidFill>
                            <a:schemeClr val="tx1"/>
                          </a:solidFill>
                          <a:latin typeface="Arial" pitchFamily="34" charset="0"/>
                          <a:ea typeface="ＭＳ Ｐゴシック" pitchFamily="34" charset="-128"/>
                        </a:defRPr>
                      </a:lvl3pPr>
                      <a:lvl4pPr marL="1600200" indent="-228600">
                        <a:spcBef>
                          <a:spcPct val="20000"/>
                        </a:spcBef>
                        <a:defRPr kumimoji="1" b="1">
                          <a:solidFill>
                            <a:schemeClr val="tx1"/>
                          </a:solidFill>
                          <a:latin typeface="Arial" pitchFamily="34" charset="0"/>
                          <a:ea typeface="ＭＳ Ｐゴシック" pitchFamily="34" charset="-128"/>
                        </a:defRPr>
                      </a:lvl4pPr>
                      <a:lvl5pPr marL="2057400" indent="-228600">
                        <a:spcBef>
                          <a:spcPct val="20000"/>
                        </a:spcBef>
                        <a:defRPr kumimoji="1"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altLang="en-US" sz="2800" b="1" i="0" u="none" strike="noStrike" cap="none" normalizeH="0" baseline="0" smtClean="0">
                        <a:ln>
                          <a:noFill/>
                        </a:ln>
                        <a:solidFill>
                          <a:schemeClr val="tx1"/>
                        </a:solidFill>
                        <a:effectLst/>
                        <a:latin typeface="Calibri" pitchFamily="34" charset="0"/>
                        <a:ea typeface="ＭＳ Ｐゴシック" pitchFamily="34" charset="-128"/>
                      </a:endParaRPr>
                    </a:p>
                  </a:txBody>
                  <a:tcPr marL="68577" marR="6857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FFFF00"/>
                        </a:buClr>
                        <a:buSzPct val="90000"/>
                        <a:buFont typeface="Arial" pitchFamily="34" charset="0"/>
                        <a:defRPr kumimoji="1" sz="2800" b="1">
                          <a:solidFill>
                            <a:schemeClr val="tx1"/>
                          </a:solidFill>
                          <a:latin typeface="Arial" pitchFamily="34" charset="0"/>
                          <a:ea typeface="ＭＳ Ｐゴシック" pitchFamily="34" charset="-128"/>
                        </a:defRPr>
                      </a:lvl1pPr>
                      <a:lvl2pPr marL="742950" indent="-285750">
                        <a:spcBef>
                          <a:spcPct val="20000"/>
                        </a:spcBef>
                        <a:buSzPct val="75000"/>
                        <a:buFont typeface="Arial" pitchFamily="34" charset="0"/>
                        <a:defRPr kumimoji="1" sz="2400" b="1">
                          <a:solidFill>
                            <a:schemeClr val="tx1"/>
                          </a:solidFill>
                          <a:latin typeface="Arial" pitchFamily="34" charset="0"/>
                          <a:ea typeface="ＭＳ Ｐゴシック" pitchFamily="34" charset="-128"/>
                        </a:defRPr>
                      </a:lvl2pPr>
                      <a:lvl3pPr marL="1143000" indent="-228600">
                        <a:spcBef>
                          <a:spcPct val="20000"/>
                        </a:spcBef>
                        <a:buClr>
                          <a:srgbClr val="00FFCC"/>
                        </a:buClr>
                        <a:defRPr kumimoji="1" sz="2000" b="1">
                          <a:solidFill>
                            <a:schemeClr val="tx1"/>
                          </a:solidFill>
                          <a:latin typeface="Arial" pitchFamily="34" charset="0"/>
                          <a:ea typeface="ＭＳ Ｐゴシック" pitchFamily="34" charset="-128"/>
                        </a:defRPr>
                      </a:lvl3pPr>
                      <a:lvl4pPr marL="1600200" indent="-228600">
                        <a:spcBef>
                          <a:spcPct val="20000"/>
                        </a:spcBef>
                        <a:defRPr kumimoji="1" b="1">
                          <a:solidFill>
                            <a:schemeClr val="tx1"/>
                          </a:solidFill>
                          <a:latin typeface="Arial" pitchFamily="34" charset="0"/>
                          <a:ea typeface="ＭＳ Ｐゴシック" pitchFamily="34" charset="-128"/>
                        </a:defRPr>
                      </a:lvl4pPr>
                      <a:lvl5pPr marL="2057400" indent="-228600">
                        <a:spcBef>
                          <a:spcPct val="20000"/>
                        </a:spcBef>
                        <a:defRPr kumimoji="1"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2800" b="1" i="0" u="none" strike="noStrike" cap="none" normalizeH="0" baseline="0" dirty="0" smtClean="0">
                          <a:ln>
                            <a:noFill/>
                          </a:ln>
                          <a:solidFill>
                            <a:schemeClr val="tx1"/>
                          </a:solidFill>
                          <a:effectLst/>
                          <a:latin typeface="Calibri" pitchFamily="34" charset="0"/>
                          <a:ea typeface="ＭＳ Ｐゴシック" pitchFamily="34" charset="-128"/>
                        </a:rPr>
                        <a:t>Less-Tight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2800" b="1" i="0" u="none" strike="noStrike" cap="none" normalizeH="0" baseline="0" dirty="0" smtClean="0">
                          <a:ln>
                            <a:noFill/>
                          </a:ln>
                          <a:solidFill>
                            <a:schemeClr val="tx1"/>
                          </a:solidFill>
                          <a:effectLst/>
                          <a:latin typeface="Calibri" pitchFamily="34" charset="0"/>
                          <a:ea typeface="ＭＳ Ｐゴシック" pitchFamily="34" charset="-128"/>
                        </a:rPr>
                        <a:t>(N = 493)</a:t>
                      </a:r>
                    </a:p>
                  </a:txBody>
                  <a:tcPr marL="68577" marR="6857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FFFF00"/>
                        </a:buClr>
                        <a:buSzPct val="90000"/>
                        <a:buFont typeface="Arial" pitchFamily="34" charset="0"/>
                        <a:defRPr kumimoji="1" sz="2800" b="1">
                          <a:solidFill>
                            <a:schemeClr val="tx1"/>
                          </a:solidFill>
                          <a:latin typeface="Arial" pitchFamily="34" charset="0"/>
                          <a:ea typeface="ＭＳ Ｐゴシック" pitchFamily="34" charset="-128"/>
                        </a:defRPr>
                      </a:lvl1pPr>
                      <a:lvl2pPr marL="742950" indent="-285750">
                        <a:spcBef>
                          <a:spcPct val="20000"/>
                        </a:spcBef>
                        <a:buSzPct val="75000"/>
                        <a:buFont typeface="Arial" pitchFamily="34" charset="0"/>
                        <a:defRPr kumimoji="1" sz="2400" b="1">
                          <a:solidFill>
                            <a:schemeClr val="tx1"/>
                          </a:solidFill>
                          <a:latin typeface="Arial" pitchFamily="34" charset="0"/>
                          <a:ea typeface="ＭＳ Ｐゴシック" pitchFamily="34" charset="-128"/>
                        </a:defRPr>
                      </a:lvl2pPr>
                      <a:lvl3pPr marL="1143000" indent="-228600">
                        <a:spcBef>
                          <a:spcPct val="20000"/>
                        </a:spcBef>
                        <a:buClr>
                          <a:srgbClr val="00FFCC"/>
                        </a:buClr>
                        <a:defRPr kumimoji="1" sz="2000" b="1">
                          <a:solidFill>
                            <a:schemeClr val="tx1"/>
                          </a:solidFill>
                          <a:latin typeface="Arial" pitchFamily="34" charset="0"/>
                          <a:ea typeface="ＭＳ Ｐゴシック" pitchFamily="34" charset="-128"/>
                        </a:defRPr>
                      </a:lvl3pPr>
                      <a:lvl4pPr marL="1600200" indent="-228600">
                        <a:spcBef>
                          <a:spcPct val="20000"/>
                        </a:spcBef>
                        <a:defRPr kumimoji="1" b="1">
                          <a:solidFill>
                            <a:schemeClr val="tx1"/>
                          </a:solidFill>
                          <a:latin typeface="Arial" pitchFamily="34" charset="0"/>
                          <a:ea typeface="ＭＳ Ｐゴシック" pitchFamily="34" charset="-128"/>
                        </a:defRPr>
                      </a:lvl4pPr>
                      <a:lvl5pPr marL="2057400" indent="-228600">
                        <a:spcBef>
                          <a:spcPct val="20000"/>
                        </a:spcBef>
                        <a:defRPr kumimoji="1"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2800" b="1" i="0" u="none" strike="noStrike" cap="none" normalizeH="0" baseline="0" smtClean="0">
                          <a:ln>
                            <a:noFill/>
                          </a:ln>
                          <a:solidFill>
                            <a:schemeClr val="tx1"/>
                          </a:solidFill>
                          <a:effectLst/>
                          <a:latin typeface="Calibri" pitchFamily="34" charset="0"/>
                          <a:ea typeface="ＭＳ Ｐゴシック" pitchFamily="34" charset="-128"/>
                        </a:rPr>
                        <a:t>Tight Control</a:t>
                      </a:r>
                    </a:p>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2800" b="1" i="0" u="none" strike="noStrike" cap="none" normalizeH="0" baseline="0" smtClean="0">
                          <a:ln>
                            <a:noFill/>
                          </a:ln>
                          <a:solidFill>
                            <a:schemeClr val="tx1"/>
                          </a:solidFill>
                          <a:effectLst/>
                          <a:latin typeface="Calibri" pitchFamily="34" charset="0"/>
                          <a:ea typeface="ＭＳ Ｐゴシック" pitchFamily="34" charset="-128"/>
                        </a:rPr>
                        <a:t>(N = 488)</a:t>
                      </a:r>
                    </a:p>
                  </a:txBody>
                  <a:tcPr marL="68577" marR="6857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FFFF00"/>
                        </a:buClr>
                        <a:buSzPct val="90000"/>
                        <a:buFont typeface="Arial" pitchFamily="34" charset="0"/>
                        <a:defRPr kumimoji="1" sz="2800" b="1">
                          <a:solidFill>
                            <a:schemeClr val="tx1"/>
                          </a:solidFill>
                          <a:latin typeface="Arial" pitchFamily="34" charset="0"/>
                          <a:ea typeface="ＭＳ Ｐゴシック" pitchFamily="34" charset="-128"/>
                        </a:defRPr>
                      </a:lvl1pPr>
                      <a:lvl2pPr marL="742950" indent="-285750">
                        <a:spcBef>
                          <a:spcPct val="20000"/>
                        </a:spcBef>
                        <a:buSzPct val="75000"/>
                        <a:buFont typeface="Arial" pitchFamily="34" charset="0"/>
                        <a:defRPr kumimoji="1" sz="2400" b="1">
                          <a:solidFill>
                            <a:schemeClr val="tx1"/>
                          </a:solidFill>
                          <a:latin typeface="Arial" pitchFamily="34" charset="0"/>
                          <a:ea typeface="ＭＳ Ｐゴシック" pitchFamily="34" charset="-128"/>
                        </a:defRPr>
                      </a:lvl2pPr>
                      <a:lvl3pPr marL="1143000" indent="-228600">
                        <a:spcBef>
                          <a:spcPct val="20000"/>
                        </a:spcBef>
                        <a:buClr>
                          <a:srgbClr val="00FFCC"/>
                        </a:buClr>
                        <a:defRPr kumimoji="1" sz="2000" b="1">
                          <a:solidFill>
                            <a:schemeClr val="tx1"/>
                          </a:solidFill>
                          <a:latin typeface="Arial" pitchFamily="34" charset="0"/>
                          <a:ea typeface="ＭＳ Ｐゴシック" pitchFamily="34" charset="-128"/>
                        </a:defRPr>
                      </a:lvl3pPr>
                      <a:lvl4pPr marL="1600200" indent="-228600">
                        <a:spcBef>
                          <a:spcPct val="20000"/>
                        </a:spcBef>
                        <a:defRPr kumimoji="1" b="1">
                          <a:solidFill>
                            <a:schemeClr val="tx1"/>
                          </a:solidFill>
                          <a:latin typeface="Arial" pitchFamily="34" charset="0"/>
                          <a:ea typeface="ＭＳ Ｐゴシック" pitchFamily="34" charset="-128"/>
                        </a:defRPr>
                      </a:lvl4pPr>
                      <a:lvl5pPr marL="2057400" indent="-228600">
                        <a:spcBef>
                          <a:spcPct val="20000"/>
                        </a:spcBef>
                        <a:defRPr kumimoji="1"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2800" b="1" i="0" u="none" strike="noStrike" cap="none" normalizeH="0" baseline="0" smtClean="0">
                          <a:ln>
                            <a:noFill/>
                          </a:ln>
                          <a:solidFill>
                            <a:schemeClr val="tx1"/>
                          </a:solidFill>
                          <a:effectLst/>
                          <a:latin typeface="Calibri" pitchFamily="34" charset="0"/>
                          <a:ea typeface="ＭＳ Ｐゴシック" pitchFamily="34" charset="-128"/>
                        </a:rPr>
                        <a:t>aOR </a:t>
                      </a:r>
                    </a:p>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2800" b="1" i="0" u="none" strike="noStrike" cap="none" normalizeH="0" baseline="0" smtClean="0">
                          <a:ln>
                            <a:noFill/>
                          </a:ln>
                          <a:solidFill>
                            <a:schemeClr val="tx1"/>
                          </a:solidFill>
                          <a:effectLst/>
                          <a:latin typeface="Calibri" pitchFamily="34" charset="0"/>
                          <a:ea typeface="ＭＳ Ｐゴシック" pitchFamily="34" charset="-128"/>
                        </a:rPr>
                        <a:t>(95% CI)</a:t>
                      </a:r>
                    </a:p>
                  </a:txBody>
                  <a:tcPr marL="68577" marR="6857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60913">
                <a:tc>
                  <a:txBody>
                    <a:bodyPr/>
                    <a:lstStyle>
                      <a:lvl1pPr>
                        <a:spcBef>
                          <a:spcPct val="20000"/>
                        </a:spcBef>
                        <a:buClr>
                          <a:srgbClr val="FFFF00"/>
                        </a:buClr>
                        <a:buSzPct val="90000"/>
                        <a:buFont typeface="Arial" pitchFamily="34" charset="0"/>
                        <a:defRPr kumimoji="1" sz="2800" b="1">
                          <a:solidFill>
                            <a:schemeClr val="tx1"/>
                          </a:solidFill>
                          <a:latin typeface="Arial" pitchFamily="34" charset="0"/>
                          <a:ea typeface="ＭＳ Ｐゴシック" pitchFamily="34" charset="-128"/>
                        </a:defRPr>
                      </a:lvl1pPr>
                      <a:lvl2pPr marL="742950" indent="-285750">
                        <a:spcBef>
                          <a:spcPct val="20000"/>
                        </a:spcBef>
                        <a:buSzPct val="75000"/>
                        <a:buFont typeface="Arial" pitchFamily="34" charset="0"/>
                        <a:defRPr kumimoji="1" sz="2400" b="1">
                          <a:solidFill>
                            <a:schemeClr val="tx1"/>
                          </a:solidFill>
                          <a:latin typeface="Arial" pitchFamily="34" charset="0"/>
                          <a:ea typeface="ＭＳ Ｐゴシック" pitchFamily="34" charset="-128"/>
                        </a:defRPr>
                      </a:lvl2pPr>
                      <a:lvl3pPr marL="1143000" indent="-228600">
                        <a:spcBef>
                          <a:spcPct val="20000"/>
                        </a:spcBef>
                        <a:buClr>
                          <a:srgbClr val="00FFCC"/>
                        </a:buClr>
                        <a:defRPr kumimoji="1" sz="2000" b="1">
                          <a:solidFill>
                            <a:schemeClr val="tx1"/>
                          </a:solidFill>
                          <a:latin typeface="Arial" pitchFamily="34" charset="0"/>
                          <a:ea typeface="ＭＳ Ｐゴシック" pitchFamily="34" charset="-128"/>
                        </a:defRPr>
                      </a:lvl3pPr>
                      <a:lvl4pPr marL="1600200" indent="-228600">
                        <a:spcBef>
                          <a:spcPct val="20000"/>
                        </a:spcBef>
                        <a:defRPr kumimoji="1" b="1">
                          <a:solidFill>
                            <a:schemeClr val="tx1"/>
                          </a:solidFill>
                          <a:latin typeface="Arial" pitchFamily="34" charset="0"/>
                          <a:ea typeface="ＭＳ Ｐゴシック" pitchFamily="34" charset="-128"/>
                        </a:defRPr>
                      </a:lvl4pPr>
                      <a:lvl5pPr marL="2057400" indent="-228600">
                        <a:spcBef>
                          <a:spcPct val="20000"/>
                        </a:spcBef>
                        <a:defRPr kumimoji="1"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3200" b="1" i="0" u="none" strike="noStrike" cap="none" normalizeH="0" baseline="0" dirty="0" smtClean="0">
                          <a:ln>
                            <a:noFill/>
                          </a:ln>
                          <a:solidFill>
                            <a:schemeClr val="tx1"/>
                          </a:solidFill>
                          <a:effectLst/>
                          <a:latin typeface="Calibri" pitchFamily="34" charset="0"/>
                          <a:ea typeface="ＭＳ Ｐゴシック" pitchFamily="34" charset="-128"/>
                        </a:rPr>
                        <a:t>1</a:t>
                      </a:r>
                      <a:r>
                        <a:rPr kumimoji="0" lang="en-US" altLang="en-US" sz="3200" b="1" i="0" u="none" strike="noStrike" cap="none" normalizeH="0" baseline="30000" dirty="0" smtClean="0">
                          <a:ln>
                            <a:noFill/>
                          </a:ln>
                          <a:solidFill>
                            <a:schemeClr val="tx1"/>
                          </a:solidFill>
                          <a:effectLst/>
                          <a:latin typeface="Calibri" pitchFamily="34" charset="0"/>
                          <a:ea typeface="ＭＳ Ｐゴシック" pitchFamily="34" charset="-128"/>
                        </a:rPr>
                        <a:t>0</a:t>
                      </a:r>
                      <a:r>
                        <a:rPr kumimoji="0" lang="en-US" altLang="en-US" sz="3200" b="1" i="0" u="none" strike="noStrike" cap="none" normalizeH="0" baseline="0" dirty="0" smtClean="0">
                          <a:ln>
                            <a:noFill/>
                          </a:ln>
                          <a:solidFill>
                            <a:schemeClr val="tx1"/>
                          </a:solidFill>
                          <a:effectLst/>
                          <a:latin typeface="Calibri" pitchFamily="34" charset="0"/>
                          <a:ea typeface="ＭＳ Ｐゴシック" pitchFamily="34" charset="-128"/>
                        </a:rPr>
                        <a:t> outcome</a:t>
                      </a:r>
                    </a:p>
                  </a:txBody>
                  <a:tcPr marL="68577" marR="6857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FFFF00"/>
                        </a:buClr>
                        <a:buSzPct val="90000"/>
                        <a:buFont typeface="Arial" pitchFamily="34" charset="0"/>
                        <a:defRPr kumimoji="1" sz="2800" b="1">
                          <a:solidFill>
                            <a:schemeClr val="tx1"/>
                          </a:solidFill>
                          <a:latin typeface="Arial" pitchFamily="34" charset="0"/>
                          <a:ea typeface="ＭＳ Ｐゴシック" pitchFamily="34" charset="-128"/>
                        </a:defRPr>
                      </a:lvl1pPr>
                      <a:lvl2pPr marL="742950" indent="-285750">
                        <a:spcBef>
                          <a:spcPct val="20000"/>
                        </a:spcBef>
                        <a:buSzPct val="75000"/>
                        <a:buFont typeface="Arial" pitchFamily="34" charset="0"/>
                        <a:defRPr kumimoji="1" sz="2400" b="1">
                          <a:solidFill>
                            <a:schemeClr val="tx1"/>
                          </a:solidFill>
                          <a:latin typeface="Arial" pitchFamily="34" charset="0"/>
                          <a:ea typeface="ＭＳ Ｐゴシック" pitchFamily="34" charset="-128"/>
                        </a:defRPr>
                      </a:lvl2pPr>
                      <a:lvl3pPr marL="1143000" indent="-228600">
                        <a:spcBef>
                          <a:spcPct val="20000"/>
                        </a:spcBef>
                        <a:buClr>
                          <a:srgbClr val="00FFCC"/>
                        </a:buClr>
                        <a:defRPr kumimoji="1" sz="2000" b="1">
                          <a:solidFill>
                            <a:schemeClr val="tx1"/>
                          </a:solidFill>
                          <a:latin typeface="Arial" pitchFamily="34" charset="0"/>
                          <a:ea typeface="ＭＳ Ｐゴシック" pitchFamily="34" charset="-128"/>
                        </a:defRPr>
                      </a:lvl3pPr>
                      <a:lvl4pPr marL="1600200" indent="-228600">
                        <a:spcBef>
                          <a:spcPct val="20000"/>
                        </a:spcBef>
                        <a:defRPr kumimoji="1" b="1">
                          <a:solidFill>
                            <a:schemeClr val="tx1"/>
                          </a:solidFill>
                          <a:latin typeface="Arial" pitchFamily="34" charset="0"/>
                          <a:ea typeface="ＭＳ Ｐゴシック" pitchFamily="34" charset="-128"/>
                        </a:defRPr>
                      </a:lvl4pPr>
                      <a:lvl5pPr marL="2057400" indent="-228600">
                        <a:spcBef>
                          <a:spcPct val="20000"/>
                        </a:spcBef>
                        <a:defRPr kumimoji="1"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3200" b="1" i="0" u="none" strike="noStrike" cap="none" normalizeH="0" baseline="0" dirty="0" smtClean="0">
                          <a:ln>
                            <a:noFill/>
                          </a:ln>
                          <a:solidFill>
                            <a:schemeClr val="tx1"/>
                          </a:solidFill>
                          <a:effectLst/>
                          <a:latin typeface="Calibri" pitchFamily="34" charset="0"/>
                          <a:ea typeface="ＭＳ Ｐゴシック" pitchFamily="34" charset="-128"/>
                        </a:rPr>
                        <a:t>31.4% </a:t>
                      </a:r>
                    </a:p>
                  </a:txBody>
                  <a:tcPr marL="68577" marR="6857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FFFF00"/>
                        </a:buClr>
                        <a:buSzPct val="90000"/>
                        <a:buFont typeface="Arial" pitchFamily="34" charset="0"/>
                        <a:defRPr kumimoji="1" sz="2800" b="1">
                          <a:solidFill>
                            <a:schemeClr val="tx1"/>
                          </a:solidFill>
                          <a:latin typeface="Arial" pitchFamily="34" charset="0"/>
                          <a:ea typeface="ＭＳ Ｐゴシック" pitchFamily="34" charset="-128"/>
                        </a:defRPr>
                      </a:lvl1pPr>
                      <a:lvl2pPr marL="742950" indent="-285750">
                        <a:spcBef>
                          <a:spcPct val="20000"/>
                        </a:spcBef>
                        <a:buSzPct val="75000"/>
                        <a:buFont typeface="Arial" pitchFamily="34" charset="0"/>
                        <a:defRPr kumimoji="1" sz="2400" b="1">
                          <a:solidFill>
                            <a:schemeClr val="tx1"/>
                          </a:solidFill>
                          <a:latin typeface="Arial" pitchFamily="34" charset="0"/>
                          <a:ea typeface="ＭＳ Ｐゴシック" pitchFamily="34" charset="-128"/>
                        </a:defRPr>
                      </a:lvl2pPr>
                      <a:lvl3pPr marL="1143000" indent="-228600">
                        <a:spcBef>
                          <a:spcPct val="20000"/>
                        </a:spcBef>
                        <a:buClr>
                          <a:srgbClr val="00FFCC"/>
                        </a:buClr>
                        <a:defRPr kumimoji="1" sz="2000" b="1">
                          <a:solidFill>
                            <a:schemeClr val="tx1"/>
                          </a:solidFill>
                          <a:latin typeface="Arial" pitchFamily="34" charset="0"/>
                          <a:ea typeface="ＭＳ Ｐゴシック" pitchFamily="34" charset="-128"/>
                        </a:defRPr>
                      </a:lvl3pPr>
                      <a:lvl4pPr marL="1600200" indent="-228600">
                        <a:spcBef>
                          <a:spcPct val="20000"/>
                        </a:spcBef>
                        <a:defRPr kumimoji="1" b="1">
                          <a:solidFill>
                            <a:schemeClr val="tx1"/>
                          </a:solidFill>
                          <a:latin typeface="Arial" pitchFamily="34" charset="0"/>
                          <a:ea typeface="ＭＳ Ｐゴシック" pitchFamily="34" charset="-128"/>
                        </a:defRPr>
                      </a:lvl4pPr>
                      <a:lvl5pPr marL="2057400" indent="-228600">
                        <a:spcBef>
                          <a:spcPct val="20000"/>
                        </a:spcBef>
                        <a:defRPr kumimoji="1"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3200" b="1" i="0" u="none" strike="noStrike" cap="none" normalizeH="0" baseline="0" dirty="0" smtClean="0">
                          <a:ln>
                            <a:noFill/>
                          </a:ln>
                          <a:solidFill>
                            <a:schemeClr val="tx1"/>
                          </a:solidFill>
                          <a:effectLst/>
                          <a:latin typeface="Calibri" pitchFamily="34" charset="0"/>
                          <a:ea typeface="ＭＳ Ｐゴシック" pitchFamily="34" charset="-128"/>
                        </a:rPr>
                        <a:t>30.7%</a:t>
                      </a:r>
                    </a:p>
                  </a:txBody>
                  <a:tcPr marL="68577" marR="6857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FFFF00"/>
                        </a:buClr>
                        <a:buSzPct val="90000"/>
                        <a:buFont typeface="Arial" pitchFamily="34" charset="0"/>
                        <a:defRPr kumimoji="1" sz="2800" b="1">
                          <a:solidFill>
                            <a:schemeClr val="tx1"/>
                          </a:solidFill>
                          <a:latin typeface="Arial" pitchFamily="34" charset="0"/>
                          <a:ea typeface="ＭＳ Ｐゴシック" pitchFamily="34" charset="-128"/>
                        </a:defRPr>
                      </a:lvl1pPr>
                      <a:lvl2pPr marL="742950" indent="-285750">
                        <a:spcBef>
                          <a:spcPct val="20000"/>
                        </a:spcBef>
                        <a:buSzPct val="75000"/>
                        <a:buFont typeface="Arial" pitchFamily="34" charset="0"/>
                        <a:defRPr kumimoji="1" sz="2400" b="1">
                          <a:solidFill>
                            <a:schemeClr val="tx1"/>
                          </a:solidFill>
                          <a:latin typeface="Arial" pitchFamily="34" charset="0"/>
                          <a:ea typeface="ＭＳ Ｐゴシック" pitchFamily="34" charset="-128"/>
                        </a:defRPr>
                      </a:lvl2pPr>
                      <a:lvl3pPr marL="1143000" indent="-228600">
                        <a:spcBef>
                          <a:spcPct val="20000"/>
                        </a:spcBef>
                        <a:buClr>
                          <a:srgbClr val="00FFCC"/>
                        </a:buClr>
                        <a:defRPr kumimoji="1" sz="2000" b="1">
                          <a:solidFill>
                            <a:schemeClr val="tx1"/>
                          </a:solidFill>
                          <a:latin typeface="Arial" pitchFamily="34" charset="0"/>
                          <a:ea typeface="ＭＳ Ｐゴシック" pitchFamily="34" charset="-128"/>
                        </a:defRPr>
                      </a:lvl3pPr>
                      <a:lvl4pPr marL="1600200" indent="-228600">
                        <a:spcBef>
                          <a:spcPct val="20000"/>
                        </a:spcBef>
                        <a:defRPr kumimoji="1" b="1">
                          <a:solidFill>
                            <a:schemeClr val="tx1"/>
                          </a:solidFill>
                          <a:latin typeface="Arial" pitchFamily="34" charset="0"/>
                          <a:ea typeface="ＭＳ Ｐゴシック" pitchFamily="34" charset="-128"/>
                        </a:defRPr>
                      </a:lvl4pPr>
                      <a:lvl5pPr marL="2057400" indent="-228600">
                        <a:spcBef>
                          <a:spcPct val="20000"/>
                        </a:spcBef>
                        <a:defRPr kumimoji="1"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3200" b="1" i="0" u="none" strike="noStrike" cap="none" normalizeH="0" baseline="0" dirty="0" smtClean="0">
                          <a:ln>
                            <a:noFill/>
                          </a:ln>
                          <a:solidFill>
                            <a:schemeClr val="tx1"/>
                          </a:solidFill>
                          <a:effectLst/>
                          <a:latin typeface="Calibri" pitchFamily="34" charset="0"/>
                          <a:ea typeface="ＭＳ Ｐゴシック" pitchFamily="34" charset="-128"/>
                        </a:rPr>
                        <a:t>1.02 (0.77–1.35)</a:t>
                      </a:r>
                    </a:p>
                  </a:txBody>
                  <a:tcPr marL="68577" marR="6857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60913">
                <a:tc>
                  <a:txBody>
                    <a:bodyPr/>
                    <a:lstStyle>
                      <a:lvl1pPr>
                        <a:spcBef>
                          <a:spcPct val="20000"/>
                        </a:spcBef>
                        <a:buClr>
                          <a:srgbClr val="FFFF00"/>
                        </a:buClr>
                        <a:buSzPct val="90000"/>
                        <a:buFont typeface="Arial" pitchFamily="34" charset="0"/>
                        <a:defRPr kumimoji="1" sz="2800" b="1">
                          <a:solidFill>
                            <a:schemeClr val="tx1"/>
                          </a:solidFill>
                          <a:latin typeface="Arial" pitchFamily="34" charset="0"/>
                          <a:ea typeface="ＭＳ Ｐゴシック" pitchFamily="34" charset="-128"/>
                        </a:defRPr>
                      </a:lvl1pPr>
                      <a:lvl2pPr marL="742950" indent="-285750">
                        <a:spcBef>
                          <a:spcPct val="20000"/>
                        </a:spcBef>
                        <a:buSzPct val="75000"/>
                        <a:buFont typeface="Arial" pitchFamily="34" charset="0"/>
                        <a:defRPr kumimoji="1" sz="2400" b="1">
                          <a:solidFill>
                            <a:schemeClr val="tx1"/>
                          </a:solidFill>
                          <a:latin typeface="Arial" pitchFamily="34" charset="0"/>
                          <a:ea typeface="ＭＳ Ｐゴシック" pitchFamily="34" charset="-128"/>
                        </a:defRPr>
                      </a:lvl2pPr>
                      <a:lvl3pPr marL="1143000" indent="-228600">
                        <a:spcBef>
                          <a:spcPct val="20000"/>
                        </a:spcBef>
                        <a:buClr>
                          <a:srgbClr val="00FFCC"/>
                        </a:buClr>
                        <a:defRPr kumimoji="1" sz="2000" b="1">
                          <a:solidFill>
                            <a:schemeClr val="tx1"/>
                          </a:solidFill>
                          <a:latin typeface="Arial" pitchFamily="34" charset="0"/>
                          <a:ea typeface="ＭＳ Ｐゴシック" pitchFamily="34" charset="-128"/>
                        </a:defRPr>
                      </a:lvl3pPr>
                      <a:lvl4pPr marL="1600200" indent="-228600">
                        <a:spcBef>
                          <a:spcPct val="20000"/>
                        </a:spcBef>
                        <a:defRPr kumimoji="1" b="1">
                          <a:solidFill>
                            <a:schemeClr val="tx1"/>
                          </a:solidFill>
                          <a:latin typeface="Arial" pitchFamily="34" charset="0"/>
                          <a:ea typeface="ＭＳ Ｐゴシック" pitchFamily="34" charset="-128"/>
                        </a:defRPr>
                      </a:lvl4pPr>
                      <a:lvl5pPr marL="2057400" indent="-228600">
                        <a:spcBef>
                          <a:spcPct val="20000"/>
                        </a:spcBef>
                        <a:defRPr kumimoji="1"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3200" b="1" i="0" u="none" strike="noStrike" cap="none" normalizeH="0" baseline="0" dirty="0" smtClean="0">
                          <a:ln>
                            <a:noFill/>
                          </a:ln>
                          <a:solidFill>
                            <a:schemeClr val="tx1"/>
                          </a:solidFill>
                          <a:effectLst/>
                          <a:latin typeface="Calibri" pitchFamily="34" charset="0"/>
                          <a:ea typeface="ＭＳ Ｐゴシック" pitchFamily="34" charset="-128"/>
                        </a:rPr>
                        <a:t>2</a:t>
                      </a:r>
                      <a:r>
                        <a:rPr kumimoji="0" lang="en-US" altLang="en-US" sz="3200" b="1" i="0" u="none" strike="noStrike" cap="none" normalizeH="0" baseline="30000" dirty="0" smtClean="0">
                          <a:ln>
                            <a:noFill/>
                          </a:ln>
                          <a:solidFill>
                            <a:schemeClr val="tx1"/>
                          </a:solidFill>
                          <a:effectLst/>
                          <a:latin typeface="Calibri" pitchFamily="34" charset="0"/>
                          <a:ea typeface="ＭＳ Ｐゴシック" pitchFamily="34" charset="-128"/>
                        </a:rPr>
                        <a:t>0</a:t>
                      </a:r>
                      <a:r>
                        <a:rPr kumimoji="0" lang="en-US" altLang="en-US" sz="3200" b="1" i="0" u="none" strike="noStrike" cap="none" normalizeH="0" baseline="0" dirty="0" smtClean="0">
                          <a:ln>
                            <a:noFill/>
                          </a:ln>
                          <a:solidFill>
                            <a:schemeClr val="tx1"/>
                          </a:solidFill>
                          <a:effectLst/>
                          <a:latin typeface="Calibri" pitchFamily="34" charset="0"/>
                          <a:ea typeface="ＭＳ Ｐゴシック" pitchFamily="34" charset="-128"/>
                        </a:rPr>
                        <a:t> outcomes*</a:t>
                      </a:r>
                    </a:p>
                  </a:txBody>
                  <a:tcPr marL="68577" marR="6857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FFFF00"/>
                        </a:buClr>
                        <a:buSzPct val="90000"/>
                        <a:buFont typeface="Arial" pitchFamily="34" charset="0"/>
                        <a:defRPr kumimoji="1" sz="2800" b="1">
                          <a:solidFill>
                            <a:schemeClr val="tx1"/>
                          </a:solidFill>
                          <a:latin typeface="Arial" pitchFamily="34" charset="0"/>
                          <a:ea typeface="ＭＳ Ｐゴシック" pitchFamily="34" charset="-128"/>
                        </a:defRPr>
                      </a:lvl1pPr>
                      <a:lvl2pPr marL="742950" indent="-285750">
                        <a:spcBef>
                          <a:spcPct val="20000"/>
                        </a:spcBef>
                        <a:buSzPct val="75000"/>
                        <a:buFont typeface="Arial" pitchFamily="34" charset="0"/>
                        <a:defRPr kumimoji="1" sz="2400" b="1">
                          <a:solidFill>
                            <a:schemeClr val="tx1"/>
                          </a:solidFill>
                          <a:latin typeface="Arial" pitchFamily="34" charset="0"/>
                          <a:ea typeface="ＭＳ Ｐゴシック" pitchFamily="34" charset="-128"/>
                        </a:defRPr>
                      </a:lvl2pPr>
                      <a:lvl3pPr marL="1143000" indent="-228600">
                        <a:spcBef>
                          <a:spcPct val="20000"/>
                        </a:spcBef>
                        <a:buClr>
                          <a:srgbClr val="00FFCC"/>
                        </a:buClr>
                        <a:defRPr kumimoji="1" sz="2000" b="1">
                          <a:solidFill>
                            <a:schemeClr val="tx1"/>
                          </a:solidFill>
                          <a:latin typeface="Arial" pitchFamily="34" charset="0"/>
                          <a:ea typeface="ＭＳ Ｐゴシック" pitchFamily="34" charset="-128"/>
                        </a:defRPr>
                      </a:lvl3pPr>
                      <a:lvl4pPr marL="1600200" indent="-228600">
                        <a:spcBef>
                          <a:spcPct val="20000"/>
                        </a:spcBef>
                        <a:defRPr kumimoji="1" b="1">
                          <a:solidFill>
                            <a:schemeClr val="tx1"/>
                          </a:solidFill>
                          <a:latin typeface="Arial" pitchFamily="34" charset="0"/>
                          <a:ea typeface="ＭＳ Ｐゴシック" pitchFamily="34" charset="-128"/>
                        </a:defRPr>
                      </a:lvl4pPr>
                      <a:lvl5pPr marL="2057400" indent="-228600">
                        <a:spcBef>
                          <a:spcPct val="20000"/>
                        </a:spcBef>
                        <a:defRPr kumimoji="1"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3200" b="1" i="0" u="none" strike="noStrike" cap="none" normalizeH="0" baseline="0" smtClean="0">
                          <a:ln>
                            <a:noFill/>
                          </a:ln>
                          <a:solidFill>
                            <a:schemeClr val="tx1"/>
                          </a:solidFill>
                          <a:effectLst/>
                          <a:latin typeface="Calibri" pitchFamily="34" charset="0"/>
                          <a:ea typeface="ＭＳ Ｐゴシック" pitchFamily="34" charset="-128"/>
                        </a:rPr>
                        <a:t>3.7%</a:t>
                      </a:r>
                    </a:p>
                  </a:txBody>
                  <a:tcPr marL="68577" marR="6857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FFFF00"/>
                        </a:buClr>
                        <a:buSzPct val="90000"/>
                        <a:buFont typeface="Arial" pitchFamily="34" charset="0"/>
                        <a:defRPr kumimoji="1" sz="2800" b="1">
                          <a:solidFill>
                            <a:schemeClr val="tx1"/>
                          </a:solidFill>
                          <a:latin typeface="Arial" pitchFamily="34" charset="0"/>
                          <a:ea typeface="ＭＳ Ｐゴシック" pitchFamily="34" charset="-128"/>
                        </a:defRPr>
                      </a:lvl1pPr>
                      <a:lvl2pPr marL="742950" indent="-285750">
                        <a:spcBef>
                          <a:spcPct val="20000"/>
                        </a:spcBef>
                        <a:buSzPct val="75000"/>
                        <a:buFont typeface="Arial" pitchFamily="34" charset="0"/>
                        <a:defRPr kumimoji="1" sz="2400" b="1">
                          <a:solidFill>
                            <a:schemeClr val="tx1"/>
                          </a:solidFill>
                          <a:latin typeface="Arial" pitchFamily="34" charset="0"/>
                          <a:ea typeface="ＭＳ Ｐゴシック" pitchFamily="34" charset="-128"/>
                        </a:defRPr>
                      </a:lvl2pPr>
                      <a:lvl3pPr marL="1143000" indent="-228600">
                        <a:spcBef>
                          <a:spcPct val="20000"/>
                        </a:spcBef>
                        <a:buClr>
                          <a:srgbClr val="00FFCC"/>
                        </a:buClr>
                        <a:defRPr kumimoji="1" sz="2000" b="1">
                          <a:solidFill>
                            <a:schemeClr val="tx1"/>
                          </a:solidFill>
                          <a:latin typeface="Arial" pitchFamily="34" charset="0"/>
                          <a:ea typeface="ＭＳ Ｐゴシック" pitchFamily="34" charset="-128"/>
                        </a:defRPr>
                      </a:lvl3pPr>
                      <a:lvl4pPr marL="1600200" indent="-228600">
                        <a:spcBef>
                          <a:spcPct val="20000"/>
                        </a:spcBef>
                        <a:defRPr kumimoji="1" b="1">
                          <a:solidFill>
                            <a:schemeClr val="tx1"/>
                          </a:solidFill>
                          <a:latin typeface="Arial" pitchFamily="34" charset="0"/>
                          <a:ea typeface="ＭＳ Ｐゴシック" pitchFamily="34" charset="-128"/>
                        </a:defRPr>
                      </a:lvl4pPr>
                      <a:lvl5pPr marL="2057400" indent="-228600">
                        <a:spcBef>
                          <a:spcPct val="20000"/>
                        </a:spcBef>
                        <a:defRPr kumimoji="1"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3200" b="1" i="0" u="none" strike="noStrike" cap="none" normalizeH="0" baseline="0" dirty="0" smtClean="0">
                          <a:ln>
                            <a:noFill/>
                          </a:ln>
                          <a:solidFill>
                            <a:schemeClr val="tx1"/>
                          </a:solidFill>
                          <a:effectLst/>
                          <a:latin typeface="Calibri" pitchFamily="34" charset="0"/>
                          <a:ea typeface="ＭＳ Ｐゴシック" pitchFamily="34" charset="-128"/>
                        </a:rPr>
                        <a:t>2.0%</a:t>
                      </a:r>
                    </a:p>
                  </a:txBody>
                  <a:tcPr marL="68577" marR="6857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FFFF00"/>
                        </a:buClr>
                        <a:buSzPct val="90000"/>
                        <a:buFont typeface="Arial" pitchFamily="34" charset="0"/>
                        <a:defRPr kumimoji="1" sz="2800" b="1">
                          <a:solidFill>
                            <a:schemeClr val="tx1"/>
                          </a:solidFill>
                          <a:latin typeface="Arial" pitchFamily="34" charset="0"/>
                          <a:ea typeface="ＭＳ Ｐゴシック" pitchFamily="34" charset="-128"/>
                        </a:defRPr>
                      </a:lvl1pPr>
                      <a:lvl2pPr marL="742950" indent="-285750">
                        <a:spcBef>
                          <a:spcPct val="20000"/>
                        </a:spcBef>
                        <a:buSzPct val="75000"/>
                        <a:buFont typeface="Arial" pitchFamily="34" charset="0"/>
                        <a:defRPr kumimoji="1" sz="2400" b="1">
                          <a:solidFill>
                            <a:schemeClr val="tx1"/>
                          </a:solidFill>
                          <a:latin typeface="Arial" pitchFamily="34" charset="0"/>
                          <a:ea typeface="ＭＳ Ｐゴシック" pitchFamily="34" charset="-128"/>
                        </a:defRPr>
                      </a:lvl2pPr>
                      <a:lvl3pPr marL="1143000" indent="-228600">
                        <a:spcBef>
                          <a:spcPct val="20000"/>
                        </a:spcBef>
                        <a:buClr>
                          <a:srgbClr val="00FFCC"/>
                        </a:buClr>
                        <a:defRPr kumimoji="1" sz="2000" b="1">
                          <a:solidFill>
                            <a:schemeClr val="tx1"/>
                          </a:solidFill>
                          <a:latin typeface="Arial" pitchFamily="34" charset="0"/>
                          <a:ea typeface="ＭＳ Ｐゴシック" pitchFamily="34" charset="-128"/>
                        </a:defRPr>
                      </a:lvl3pPr>
                      <a:lvl4pPr marL="1600200" indent="-228600">
                        <a:spcBef>
                          <a:spcPct val="20000"/>
                        </a:spcBef>
                        <a:defRPr kumimoji="1" b="1">
                          <a:solidFill>
                            <a:schemeClr val="tx1"/>
                          </a:solidFill>
                          <a:latin typeface="Arial" pitchFamily="34" charset="0"/>
                          <a:ea typeface="ＭＳ Ｐゴシック" pitchFamily="34" charset="-128"/>
                        </a:defRPr>
                      </a:lvl4pPr>
                      <a:lvl5pPr marL="2057400" indent="-228600">
                        <a:spcBef>
                          <a:spcPct val="20000"/>
                        </a:spcBef>
                        <a:defRPr kumimoji="1"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3200" b="1" i="0" u="none" strike="noStrike" cap="none" normalizeH="0" baseline="0" dirty="0" smtClean="0">
                          <a:ln>
                            <a:noFill/>
                          </a:ln>
                          <a:solidFill>
                            <a:schemeClr val="tx1"/>
                          </a:solidFill>
                          <a:effectLst/>
                          <a:latin typeface="Calibri" pitchFamily="34" charset="0"/>
                          <a:ea typeface="ＭＳ Ｐゴシック" pitchFamily="34" charset="-128"/>
                        </a:rPr>
                        <a:t>1.74 (0.79–3.84)</a:t>
                      </a:r>
                    </a:p>
                  </a:txBody>
                  <a:tcPr marL="68577" marR="6857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60913">
                <a:tc>
                  <a:txBody>
                    <a:bodyPr/>
                    <a:lstStyle>
                      <a:lvl1pPr>
                        <a:spcBef>
                          <a:spcPct val="20000"/>
                        </a:spcBef>
                        <a:buClr>
                          <a:srgbClr val="FFFF00"/>
                        </a:buClr>
                        <a:buSzPct val="90000"/>
                        <a:buFont typeface="Arial" pitchFamily="34" charset="0"/>
                        <a:defRPr kumimoji="1" sz="2800" b="1">
                          <a:solidFill>
                            <a:schemeClr val="tx1"/>
                          </a:solidFill>
                          <a:latin typeface="Arial" pitchFamily="34" charset="0"/>
                          <a:ea typeface="ＭＳ Ｐゴシック" pitchFamily="34" charset="-128"/>
                        </a:defRPr>
                      </a:lvl1pPr>
                      <a:lvl2pPr marL="742950" indent="-285750">
                        <a:spcBef>
                          <a:spcPct val="20000"/>
                        </a:spcBef>
                        <a:buSzPct val="75000"/>
                        <a:buFont typeface="Arial" pitchFamily="34" charset="0"/>
                        <a:defRPr kumimoji="1" sz="2400" b="1">
                          <a:solidFill>
                            <a:schemeClr val="tx1"/>
                          </a:solidFill>
                          <a:latin typeface="Arial" pitchFamily="34" charset="0"/>
                          <a:ea typeface="ＭＳ Ｐゴシック" pitchFamily="34" charset="-128"/>
                        </a:defRPr>
                      </a:lvl2pPr>
                      <a:lvl3pPr marL="1143000" indent="-228600">
                        <a:spcBef>
                          <a:spcPct val="20000"/>
                        </a:spcBef>
                        <a:buClr>
                          <a:srgbClr val="00FFCC"/>
                        </a:buClr>
                        <a:defRPr kumimoji="1" sz="2000" b="1">
                          <a:solidFill>
                            <a:schemeClr val="tx1"/>
                          </a:solidFill>
                          <a:latin typeface="Arial" pitchFamily="34" charset="0"/>
                          <a:ea typeface="ＭＳ Ｐゴシック" pitchFamily="34" charset="-128"/>
                        </a:defRPr>
                      </a:lvl3pPr>
                      <a:lvl4pPr marL="1600200" indent="-228600">
                        <a:spcBef>
                          <a:spcPct val="20000"/>
                        </a:spcBef>
                        <a:defRPr kumimoji="1" b="1">
                          <a:solidFill>
                            <a:schemeClr val="tx1"/>
                          </a:solidFill>
                          <a:latin typeface="Arial" pitchFamily="34" charset="0"/>
                          <a:ea typeface="ＭＳ Ｐゴシック" pitchFamily="34" charset="-128"/>
                        </a:defRPr>
                      </a:lvl4pPr>
                      <a:lvl5pPr marL="2057400" indent="-228600">
                        <a:spcBef>
                          <a:spcPct val="20000"/>
                        </a:spcBef>
                        <a:defRPr kumimoji="1"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3200" b="1" i="0" u="none" strike="noStrike" cap="none" normalizeH="0" baseline="0" dirty="0" smtClean="0">
                          <a:ln>
                            <a:noFill/>
                          </a:ln>
                          <a:solidFill>
                            <a:schemeClr val="tx1"/>
                          </a:solidFill>
                          <a:effectLst/>
                          <a:latin typeface="Calibri" pitchFamily="34" charset="0"/>
                          <a:ea typeface="ＭＳ Ｐゴシック" pitchFamily="34" charset="-128"/>
                        </a:rPr>
                        <a:t>SGA &lt; 10%</a:t>
                      </a:r>
                    </a:p>
                  </a:txBody>
                  <a:tcPr marL="68577" marR="6857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FFFF00"/>
                        </a:buClr>
                        <a:buSzPct val="90000"/>
                        <a:buFont typeface="Arial" pitchFamily="34" charset="0"/>
                        <a:defRPr kumimoji="1" sz="2800" b="1">
                          <a:solidFill>
                            <a:schemeClr val="tx1"/>
                          </a:solidFill>
                          <a:latin typeface="Arial" pitchFamily="34" charset="0"/>
                          <a:ea typeface="ＭＳ Ｐゴシック" pitchFamily="34" charset="-128"/>
                        </a:defRPr>
                      </a:lvl1pPr>
                      <a:lvl2pPr marL="742950" indent="-285750">
                        <a:spcBef>
                          <a:spcPct val="20000"/>
                        </a:spcBef>
                        <a:buSzPct val="75000"/>
                        <a:buFont typeface="Arial" pitchFamily="34" charset="0"/>
                        <a:defRPr kumimoji="1" sz="2400" b="1">
                          <a:solidFill>
                            <a:schemeClr val="tx1"/>
                          </a:solidFill>
                          <a:latin typeface="Arial" pitchFamily="34" charset="0"/>
                          <a:ea typeface="ＭＳ Ｐゴシック" pitchFamily="34" charset="-128"/>
                        </a:defRPr>
                      </a:lvl2pPr>
                      <a:lvl3pPr marL="1143000" indent="-228600">
                        <a:spcBef>
                          <a:spcPct val="20000"/>
                        </a:spcBef>
                        <a:buClr>
                          <a:srgbClr val="00FFCC"/>
                        </a:buClr>
                        <a:defRPr kumimoji="1" sz="2000" b="1">
                          <a:solidFill>
                            <a:schemeClr val="tx1"/>
                          </a:solidFill>
                          <a:latin typeface="Arial" pitchFamily="34" charset="0"/>
                          <a:ea typeface="ＭＳ Ｐゴシック" pitchFamily="34" charset="-128"/>
                        </a:defRPr>
                      </a:lvl3pPr>
                      <a:lvl4pPr marL="1600200" indent="-228600">
                        <a:spcBef>
                          <a:spcPct val="20000"/>
                        </a:spcBef>
                        <a:defRPr kumimoji="1" b="1">
                          <a:solidFill>
                            <a:schemeClr val="tx1"/>
                          </a:solidFill>
                          <a:latin typeface="Arial" pitchFamily="34" charset="0"/>
                          <a:ea typeface="ＭＳ Ｐゴシック" pitchFamily="34" charset="-128"/>
                        </a:defRPr>
                      </a:lvl4pPr>
                      <a:lvl5pPr marL="2057400" indent="-228600">
                        <a:spcBef>
                          <a:spcPct val="20000"/>
                        </a:spcBef>
                        <a:defRPr kumimoji="1"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3200" b="1" i="0" u="none" strike="noStrike" cap="none" normalizeH="0" baseline="0" dirty="0" smtClean="0">
                          <a:ln>
                            <a:noFill/>
                          </a:ln>
                          <a:solidFill>
                            <a:schemeClr val="tx1"/>
                          </a:solidFill>
                          <a:effectLst/>
                          <a:latin typeface="Calibri" pitchFamily="34" charset="0"/>
                          <a:ea typeface="ＭＳ Ｐゴシック" pitchFamily="34" charset="-128"/>
                        </a:rPr>
                        <a:t>16.1%</a:t>
                      </a:r>
                    </a:p>
                  </a:txBody>
                  <a:tcPr marL="68577" marR="6857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FFFF00"/>
                        </a:buClr>
                        <a:buSzPct val="90000"/>
                        <a:buFont typeface="Arial" pitchFamily="34" charset="0"/>
                        <a:defRPr kumimoji="1" sz="2800" b="1">
                          <a:solidFill>
                            <a:schemeClr val="tx1"/>
                          </a:solidFill>
                          <a:latin typeface="Arial" pitchFamily="34" charset="0"/>
                          <a:ea typeface="ＭＳ Ｐゴシック" pitchFamily="34" charset="-128"/>
                        </a:defRPr>
                      </a:lvl1pPr>
                      <a:lvl2pPr marL="742950" indent="-285750">
                        <a:spcBef>
                          <a:spcPct val="20000"/>
                        </a:spcBef>
                        <a:buSzPct val="75000"/>
                        <a:buFont typeface="Arial" pitchFamily="34" charset="0"/>
                        <a:defRPr kumimoji="1" sz="2400" b="1">
                          <a:solidFill>
                            <a:schemeClr val="tx1"/>
                          </a:solidFill>
                          <a:latin typeface="Arial" pitchFamily="34" charset="0"/>
                          <a:ea typeface="ＭＳ Ｐゴシック" pitchFamily="34" charset="-128"/>
                        </a:defRPr>
                      </a:lvl2pPr>
                      <a:lvl3pPr marL="1143000" indent="-228600">
                        <a:spcBef>
                          <a:spcPct val="20000"/>
                        </a:spcBef>
                        <a:buClr>
                          <a:srgbClr val="00FFCC"/>
                        </a:buClr>
                        <a:defRPr kumimoji="1" sz="2000" b="1">
                          <a:solidFill>
                            <a:schemeClr val="tx1"/>
                          </a:solidFill>
                          <a:latin typeface="Arial" pitchFamily="34" charset="0"/>
                          <a:ea typeface="ＭＳ Ｐゴシック" pitchFamily="34" charset="-128"/>
                        </a:defRPr>
                      </a:lvl3pPr>
                      <a:lvl4pPr marL="1600200" indent="-228600">
                        <a:spcBef>
                          <a:spcPct val="20000"/>
                        </a:spcBef>
                        <a:defRPr kumimoji="1" b="1">
                          <a:solidFill>
                            <a:schemeClr val="tx1"/>
                          </a:solidFill>
                          <a:latin typeface="Arial" pitchFamily="34" charset="0"/>
                          <a:ea typeface="ＭＳ Ｐゴシック" pitchFamily="34" charset="-128"/>
                        </a:defRPr>
                      </a:lvl4pPr>
                      <a:lvl5pPr marL="2057400" indent="-228600">
                        <a:spcBef>
                          <a:spcPct val="20000"/>
                        </a:spcBef>
                        <a:defRPr kumimoji="1"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3200" b="1" i="0" u="none" strike="noStrike" cap="none" normalizeH="0" baseline="0" dirty="0" smtClean="0">
                          <a:ln>
                            <a:noFill/>
                          </a:ln>
                          <a:solidFill>
                            <a:schemeClr val="tx1"/>
                          </a:solidFill>
                          <a:effectLst/>
                          <a:latin typeface="Calibri" pitchFamily="34" charset="0"/>
                          <a:ea typeface="ＭＳ Ｐゴシック" pitchFamily="34" charset="-128"/>
                        </a:rPr>
                        <a:t>19.7%</a:t>
                      </a:r>
                    </a:p>
                  </a:txBody>
                  <a:tcPr marL="68577" marR="6857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FFFF00"/>
                        </a:buClr>
                        <a:buSzPct val="90000"/>
                        <a:buFont typeface="Arial" pitchFamily="34" charset="0"/>
                        <a:defRPr kumimoji="1" sz="2800" b="1">
                          <a:solidFill>
                            <a:schemeClr val="tx1"/>
                          </a:solidFill>
                          <a:latin typeface="Arial" pitchFamily="34" charset="0"/>
                          <a:ea typeface="ＭＳ Ｐゴシック" pitchFamily="34" charset="-128"/>
                        </a:defRPr>
                      </a:lvl1pPr>
                      <a:lvl2pPr marL="742950" indent="-285750">
                        <a:spcBef>
                          <a:spcPct val="20000"/>
                        </a:spcBef>
                        <a:buSzPct val="75000"/>
                        <a:buFont typeface="Arial" pitchFamily="34" charset="0"/>
                        <a:defRPr kumimoji="1" sz="2400" b="1">
                          <a:solidFill>
                            <a:schemeClr val="tx1"/>
                          </a:solidFill>
                          <a:latin typeface="Arial" pitchFamily="34" charset="0"/>
                          <a:ea typeface="ＭＳ Ｐゴシック" pitchFamily="34" charset="-128"/>
                        </a:defRPr>
                      </a:lvl2pPr>
                      <a:lvl3pPr marL="1143000" indent="-228600">
                        <a:spcBef>
                          <a:spcPct val="20000"/>
                        </a:spcBef>
                        <a:buClr>
                          <a:srgbClr val="00FFCC"/>
                        </a:buClr>
                        <a:defRPr kumimoji="1" sz="2000" b="1">
                          <a:solidFill>
                            <a:schemeClr val="tx1"/>
                          </a:solidFill>
                          <a:latin typeface="Arial" pitchFamily="34" charset="0"/>
                          <a:ea typeface="ＭＳ Ｐゴシック" pitchFamily="34" charset="-128"/>
                        </a:defRPr>
                      </a:lvl3pPr>
                      <a:lvl4pPr marL="1600200" indent="-228600">
                        <a:spcBef>
                          <a:spcPct val="20000"/>
                        </a:spcBef>
                        <a:defRPr kumimoji="1" b="1">
                          <a:solidFill>
                            <a:schemeClr val="tx1"/>
                          </a:solidFill>
                          <a:latin typeface="Arial" pitchFamily="34" charset="0"/>
                          <a:ea typeface="ＭＳ Ｐゴシック" pitchFamily="34" charset="-128"/>
                        </a:defRPr>
                      </a:lvl4pPr>
                      <a:lvl5pPr marL="2057400" indent="-228600">
                        <a:spcBef>
                          <a:spcPct val="20000"/>
                        </a:spcBef>
                        <a:defRPr kumimoji="1"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3200" b="1" i="0" u="none" strike="noStrike" cap="none" normalizeH="0" baseline="0" dirty="0" smtClean="0">
                          <a:ln>
                            <a:noFill/>
                          </a:ln>
                          <a:solidFill>
                            <a:schemeClr val="tx1"/>
                          </a:solidFill>
                          <a:effectLst/>
                          <a:latin typeface="Calibri" pitchFamily="34" charset="0"/>
                          <a:ea typeface="ＭＳ Ｐゴシック" pitchFamily="34" charset="-128"/>
                        </a:rPr>
                        <a:t>0.78 (0.56–1.08)</a:t>
                      </a:r>
                    </a:p>
                  </a:txBody>
                  <a:tcPr marL="68577" marR="6857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60913">
                <a:tc>
                  <a:txBody>
                    <a:bodyPr/>
                    <a:lstStyle>
                      <a:lvl1pPr>
                        <a:spcBef>
                          <a:spcPct val="20000"/>
                        </a:spcBef>
                        <a:buClr>
                          <a:srgbClr val="FFFF00"/>
                        </a:buClr>
                        <a:buSzPct val="90000"/>
                        <a:buFont typeface="Arial" pitchFamily="34" charset="0"/>
                        <a:defRPr kumimoji="1" sz="2800" b="1">
                          <a:solidFill>
                            <a:schemeClr val="tx1"/>
                          </a:solidFill>
                          <a:latin typeface="Arial" pitchFamily="34" charset="0"/>
                          <a:ea typeface="ＭＳ Ｐゴシック" pitchFamily="34" charset="-128"/>
                        </a:defRPr>
                      </a:lvl1pPr>
                      <a:lvl2pPr marL="742950" indent="-285750">
                        <a:spcBef>
                          <a:spcPct val="20000"/>
                        </a:spcBef>
                        <a:buSzPct val="75000"/>
                        <a:buFont typeface="Arial" pitchFamily="34" charset="0"/>
                        <a:defRPr kumimoji="1" sz="2400" b="1">
                          <a:solidFill>
                            <a:schemeClr val="tx1"/>
                          </a:solidFill>
                          <a:latin typeface="Arial" pitchFamily="34" charset="0"/>
                          <a:ea typeface="ＭＳ Ｐゴシック" pitchFamily="34" charset="-128"/>
                        </a:defRPr>
                      </a:lvl2pPr>
                      <a:lvl3pPr marL="1143000" indent="-228600">
                        <a:spcBef>
                          <a:spcPct val="20000"/>
                        </a:spcBef>
                        <a:buClr>
                          <a:srgbClr val="00FFCC"/>
                        </a:buClr>
                        <a:defRPr kumimoji="1" sz="2000" b="1">
                          <a:solidFill>
                            <a:schemeClr val="tx1"/>
                          </a:solidFill>
                          <a:latin typeface="Arial" pitchFamily="34" charset="0"/>
                          <a:ea typeface="ＭＳ Ｐゴシック" pitchFamily="34" charset="-128"/>
                        </a:defRPr>
                      </a:lvl3pPr>
                      <a:lvl4pPr marL="1600200" indent="-228600">
                        <a:spcBef>
                          <a:spcPct val="20000"/>
                        </a:spcBef>
                        <a:defRPr kumimoji="1" b="1">
                          <a:solidFill>
                            <a:schemeClr val="tx1"/>
                          </a:solidFill>
                          <a:latin typeface="Arial" pitchFamily="34" charset="0"/>
                          <a:ea typeface="ＭＳ Ｐゴシック" pitchFamily="34" charset="-128"/>
                        </a:defRPr>
                      </a:lvl4pPr>
                      <a:lvl5pPr marL="2057400" indent="-228600">
                        <a:spcBef>
                          <a:spcPct val="20000"/>
                        </a:spcBef>
                        <a:defRPr kumimoji="1"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3200" b="1" i="0" u="none" strike="noStrike" cap="none" normalizeH="0" baseline="0" dirty="0" smtClean="0">
                          <a:ln>
                            <a:noFill/>
                          </a:ln>
                          <a:solidFill>
                            <a:schemeClr val="tx1"/>
                          </a:solidFill>
                          <a:effectLst/>
                          <a:latin typeface="Calibri" pitchFamily="34" charset="0"/>
                          <a:ea typeface="ＭＳ Ｐゴシック" pitchFamily="34" charset="-128"/>
                        </a:rPr>
                        <a:t>         &lt; 3%</a:t>
                      </a:r>
                    </a:p>
                  </a:txBody>
                  <a:tcPr marL="68577" marR="6857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FFFF00"/>
                        </a:buClr>
                        <a:buSzPct val="90000"/>
                        <a:buFont typeface="Arial" pitchFamily="34" charset="0"/>
                        <a:defRPr kumimoji="1" sz="2800" b="1">
                          <a:solidFill>
                            <a:schemeClr val="tx1"/>
                          </a:solidFill>
                          <a:latin typeface="Arial" pitchFamily="34" charset="0"/>
                          <a:ea typeface="ＭＳ Ｐゴシック" pitchFamily="34" charset="-128"/>
                        </a:defRPr>
                      </a:lvl1pPr>
                      <a:lvl2pPr marL="742950" indent="-285750">
                        <a:spcBef>
                          <a:spcPct val="20000"/>
                        </a:spcBef>
                        <a:buSzPct val="75000"/>
                        <a:buFont typeface="Arial" pitchFamily="34" charset="0"/>
                        <a:defRPr kumimoji="1" sz="2400" b="1">
                          <a:solidFill>
                            <a:schemeClr val="tx1"/>
                          </a:solidFill>
                          <a:latin typeface="Arial" pitchFamily="34" charset="0"/>
                          <a:ea typeface="ＭＳ Ｐゴシック" pitchFamily="34" charset="-128"/>
                        </a:defRPr>
                      </a:lvl2pPr>
                      <a:lvl3pPr marL="1143000" indent="-228600">
                        <a:spcBef>
                          <a:spcPct val="20000"/>
                        </a:spcBef>
                        <a:buClr>
                          <a:srgbClr val="00FFCC"/>
                        </a:buClr>
                        <a:defRPr kumimoji="1" sz="2000" b="1">
                          <a:solidFill>
                            <a:schemeClr val="tx1"/>
                          </a:solidFill>
                          <a:latin typeface="Arial" pitchFamily="34" charset="0"/>
                          <a:ea typeface="ＭＳ Ｐゴシック" pitchFamily="34" charset="-128"/>
                        </a:defRPr>
                      </a:lvl3pPr>
                      <a:lvl4pPr marL="1600200" indent="-228600">
                        <a:spcBef>
                          <a:spcPct val="20000"/>
                        </a:spcBef>
                        <a:defRPr kumimoji="1" b="1">
                          <a:solidFill>
                            <a:schemeClr val="tx1"/>
                          </a:solidFill>
                          <a:latin typeface="Arial" pitchFamily="34" charset="0"/>
                          <a:ea typeface="ＭＳ Ｐゴシック" pitchFamily="34" charset="-128"/>
                        </a:defRPr>
                      </a:lvl4pPr>
                      <a:lvl5pPr marL="2057400" indent="-228600">
                        <a:spcBef>
                          <a:spcPct val="20000"/>
                        </a:spcBef>
                        <a:defRPr kumimoji="1"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3200" b="1" i="0" u="none" strike="noStrike" cap="none" normalizeH="0" baseline="0" smtClean="0">
                          <a:ln>
                            <a:noFill/>
                          </a:ln>
                          <a:solidFill>
                            <a:schemeClr val="tx1"/>
                          </a:solidFill>
                          <a:effectLst/>
                          <a:latin typeface="Calibri" pitchFamily="34" charset="0"/>
                          <a:ea typeface="ＭＳ Ｐゴシック" pitchFamily="34" charset="-128"/>
                        </a:rPr>
                        <a:t>4.7%</a:t>
                      </a:r>
                    </a:p>
                  </a:txBody>
                  <a:tcPr marL="68577" marR="6857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FFFF00"/>
                        </a:buClr>
                        <a:buSzPct val="90000"/>
                        <a:buFont typeface="Arial" pitchFamily="34" charset="0"/>
                        <a:defRPr kumimoji="1" sz="2800" b="1">
                          <a:solidFill>
                            <a:schemeClr val="tx1"/>
                          </a:solidFill>
                          <a:latin typeface="Arial" pitchFamily="34" charset="0"/>
                          <a:ea typeface="ＭＳ Ｐゴシック" pitchFamily="34" charset="-128"/>
                        </a:defRPr>
                      </a:lvl1pPr>
                      <a:lvl2pPr marL="742950" indent="-285750">
                        <a:spcBef>
                          <a:spcPct val="20000"/>
                        </a:spcBef>
                        <a:buSzPct val="75000"/>
                        <a:buFont typeface="Arial" pitchFamily="34" charset="0"/>
                        <a:defRPr kumimoji="1" sz="2400" b="1">
                          <a:solidFill>
                            <a:schemeClr val="tx1"/>
                          </a:solidFill>
                          <a:latin typeface="Arial" pitchFamily="34" charset="0"/>
                          <a:ea typeface="ＭＳ Ｐゴシック" pitchFamily="34" charset="-128"/>
                        </a:defRPr>
                      </a:lvl2pPr>
                      <a:lvl3pPr marL="1143000" indent="-228600">
                        <a:spcBef>
                          <a:spcPct val="20000"/>
                        </a:spcBef>
                        <a:buClr>
                          <a:srgbClr val="00FFCC"/>
                        </a:buClr>
                        <a:defRPr kumimoji="1" sz="2000" b="1">
                          <a:solidFill>
                            <a:schemeClr val="tx1"/>
                          </a:solidFill>
                          <a:latin typeface="Arial" pitchFamily="34" charset="0"/>
                          <a:ea typeface="ＭＳ Ｐゴシック" pitchFamily="34" charset="-128"/>
                        </a:defRPr>
                      </a:lvl3pPr>
                      <a:lvl4pPr marL="1600200" indent="-228600">
                        <a:spcBef>
                          <a:spcPct val="20000"/>
                        </a:spcBef>
                        <a:defRPr kumimoji="1" b="1">
                          <a:solidFill>
                            <a:schemeClr val="tx1"/>
                          </a:solidFill>
                          <a:latin typeface="Arial" pitchFamily="34" charset="0"/>
                          <a:ea typeface="ＭＳ Ｐゴシック" pitchFamily="34" charset="-128"/>
                        </a:defRPr>
                      </a:lvl4pPr>
                      <a:lvl5pPr marL="2057400" indent="-228600">
                        <a:spcBef>
                          <a:spcPct val="20000"/>
                        </a:spcBef>
                        <a:defRPr kumimoji="1"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3200" b="1" i="0" u="none" strike="noStrike" cap="none" normalizeH="0" baseline="0" smtClean="0">
                          <a:ln>
                            <a:noFill/>
                          </a:ln>
                          <a:solidFill>
                            <a:schemeClr val="tx1"/>
                          </a:solidFill>
                          <a:effectLst/>
                          <a:latin typeface="Calibri" pitchFamily="34" charset="0"/>
                          <a:ea typeface="ＭＳ Ｐゴシック" pitchFamily="34" charset="-128"/>
                        </a:rPr>
                        <a:t>5.3%</a:t>
                      </a:r>
                    </a:p>
                  </a:txBody>
                  <a:tcPr marL="68577" marR="6857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FFFF00"/>
                        </a:buClr>
                        <a:buSzPct val="90000"/>
                        <a:buFont typeface="Arial" pitchFamily="34" charset="0"/>
                        <a:defRPr kumimoji="1" sz="2800" b="1">
                          <a:solidFill>
                            <a:schemeClr val="tx1"/>
                          </a:solidFill>
                          <a:latin typeface="Arial" pitchFamily="34" charset="0"/>
                          <a:ea typeface="ＭＳ Ｐゴシック" pitchFamily="34" charset="-128"/>
                        </a:defRPr>
                      </a:lvl1pPr>
                      <a:lvl2pPr marL="742950" indent="-285750">
                        <a:spcBef>
                          <a:spcPct val="20000"/>
                        </a:spcBef>
                        <a:buSzPct val="75000"/>
                        <a:buFont typeface="Arial" pitchFamily="34" charset="0"/>
                        <a:defRPr kumimoji="1" sz="2400" b="1">
                          <a:solidFill>
                            <a:schemeClr val="tx1"/>
                          </a:solidFill>
                          <a:latin typeface="Arial" pitchFamily="34" charset="0"/>
                          <a:ea typeface="ＭＳ Ｐゴシック" pitchFamily="34" charset="-128"/>
                        </a:defRPr>
                      </a:lvl2pPr>
                      <a:lvl3pPr marL="1143000" indent="-228600">
                        <a:spcBef>
                          <a:spcPct val="20000"/>
                        </a:spcBef>
                        <a:buClr>
                          <a:srgbClr val="00FFCC"/>
                        </a:buClr>
                        <a:defRPr kumimoji="1" sz="2000" b="1">
                          <a:solidFill>
                            <a:schemeClr val="tx1"/>
                          </a:solidFill>
                          <a:latin typeface="Arial" pitchFamily="34" charset="0"/>
                          <a:ea typeface="ＭＳ Ｐゴシック" pitchFamily="34" charset="-128"/>
                        </a:defRPr>
                      </a:lvl3pPr>
                      <a:lvl4pPr marL="1600200" indent="-228600">
                        <a:spcBef>
                          <a:spcPct val="20000"/>
                        </a:spcBef>
                        <a:defRPr kumimoji="1" b="1">
                          <a:solidFill>
                            <a:schemeClr val="tx1"/>
                          </a:solidFill>
                          <a:latin typeface="Arial" pitchFamily="34" charset="0"/>
                          <a:ea typeface="ＭＳ Ｐゴシック" pitchFamily="34" charset="-128"/>
                        </a:defRPr>
                      </a:lvl4pPr>
                      <a:lvl5pPr marL="2057400" indent="-228600">
                        <a:spcBef>
                          <a:spcPct val="20000"/>
                        </a:spcBef>
                        <a:defRPr kumimoji="1"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3200" b="1" i="0" u="none" strike="noStrike" cap="none" normalizeH="0" baseline="0" dirty="0" smtClean="0">
                          <a:ln>
                            <a:noFill/>
                          </a:ln>
                          <a:solidFill>
                            <a:schemeClr val="tx1"/>
                          </a:solidFill>
                          <a:effectLst/>
                          <a:latin typeface="Calibri" pitchFamily="34" charset="0"/>
                          <a:ea typeface="ＭＳ Ｐゴシック" pitchFamily="34" charset="-128"/>
                        </a:rPr>
                        <a:t>0.92 (0.51–1.63)</a:t>
                      </a:r>
                    </a:p>
                  </a:txBody>
                  <a:tcPr marL="68577" marR="6857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835572">
                <a:tc>
                  <a:txBody>
                    <a:bodyPr/>
                    <a:lstStyle>
                      <a:lvl1pPr>
                        <a:spcBef>
                          <a:spcPct val="20000"/>
                        </a:spcBef>
                        <a:buClr>
                          <a:srgbClr val="FFFF00"/>
                        </a:buClr>
                        <a:buSzPct val="90000"/>
                        <a:buFont typeface="Arial" pitchFamily="34" charset="0"/>
                        <a:defRPr kumimoji="1" sz="2800" b="1">
                          <a:solidFill>
                            <a:schemeClr val="tx1"/>
                          </a:solidFill>
                          <a:latin typeface="Arial" pitchFamily="34" charset="0"/>
                          <a:ea typeface="ＭＳ Ｐゴシック" pitchFamily="34" charset="-128"/>
                        </a:defRPr>
                      </a:lvl1pPr>
                      <a:lvl2pPr marL="742950" indent="-285750">
                        <a:spcBef>
                          <a:spcPct val="20000"/>
                        </a:spcBef>
                        <a:buSzPct val="75000"/>
                        <a:buFont typeface="Arial" pitchFamily="34" charset="0"/>
                        <a:defRPr kumimoji="1" sz="2400" b="1">
                          <a:solidFill>
                            <a:schemeClr val="tx1"/>
                          </a:solidFill>
                          <a:latin typeface="Arial" pitchFamily="34" charset="0"/>
                          <a:ea typeface="ＭＳ Ｐゴシック" pitchFamily="34" charset="-128"/>
                        </a:defRPr>
                      </a:lvl2pPr>
                      <a:lvl3pPr marL="1143000" indent="-228600">
                        <a:spcBef>
                          <a:spcPct val="20000"/>
                        </a:spcBef>
                        <a:buClr>
                          <a:srgbClr val="00FFCC"/>
                        </a:buClr>
                        <a:defRPr kumimoji="1" sz="2000" b="1">
                          <a:solidFill>
                            <a:schemeClr val="tx1"/>
                          </a:solidFill>
                          <a:latin typeface="Arial" pitchFamily="34" charset="0"/>
                          <a:ea typeface="ＭＳ Ｐゴシック" pitchFamily="34" charset="-128"/>
                        </a:defRPr>
                      </a:lvl3pPr>
                      <a:lvl4pPr marL="1600200" indent="-228600">
                        <a:spcBef>
                          <a:spcPct val="20000"/>
                        </a:spcBef>
                        <a:defRPr kumimoji="1" b="1">
                          <a:solidFill>
                            <a:schemeClr val="tx1"/>
                          </a:solidFill>
                          <a:latin typeface="Arial" pitchFamily="34" charset="0"/>
                          <a:ea typeface="ＭＳ Ｐゴシック" pitchFamily="34" charset="-128"/>
                        </a:defRPr>
                      </a:lvl4pPr>
                      <a:lvl5pPr marL="2057400" indent="-228600">
                        <a:spcBef>
                          <a:spcPct val="20000"/>
                        </a:spcBef>
                        <a:defRPr kumimoji="1"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3200" b="1" i="0" u="none" strike="noStrike" cap="none" normalizeH="0" baseline="0" dirty="0" smtClean="0">
                          <a:ln>
                            <a:noFill/>
                          </a:ln>
                          <a:solidFill>
                            <a:srgbClr val="FFFF00"/>
                          </a:solidFill>
                          <a:effectLst/>
                          <a:latin typeface="Calibri" pitchFamily="34" charset="0"/>
                          <a:ea typeface="ＭＳ Ｐゴシック" pitchFamily="34" charset="-128"/>
                        </a:rPr>
                        <a:t>SGA in CHTN</a:t>
                      </a:r>
                    </a:p>
                  </a:txBody>
                  <a:tcPr marL="68577" marR="6857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FFFF00"/>
                        </a:buClr>
                        <a:buSzPct val="90000"/>
                        <a:buFont typeface="Arial" pitchFamily="34" charset="0"/>
                        <a:defRPr kumimoji="1" sz="2800" b="1">
                          <a:solidFill>
                            <a:schemeClr val="tx1"/>
                          </a:solidFill>
                          <a:latin typeface="Arial" pitchFamily="34" charset="0"/>
                          <a:ea typeface="ＭＳ Ｐゴシック" pitchFamily="34" charset="-128"/>
                        </a:defRPr>
                      </a:lvl1pPr>
                      <a:lvl2pPr marL="742950" indent="-285750">
                        <a:spcBef>
                          <a:spcPct val="20000"/>
                        </a:spcBef>
                        <a:buSzPct val="75000"/>
                        <a:buFont typeface="Arial" pitchFamily="34" charset="0"/>
                        <a:defRPr kumimoji="1" sz="2400" b="1">
                          <a:solidFill>
                            <a:schemeClr val="tx1"/>
                          </a:solidFill>
                          <a:latin typeface="Arial" pitchFamily="34" charset="0"/>
                          <a:ea typeface="ＭＳ Ｐゴシック" pitchFamily="34" charset="-128"/>
                        </a:defRPr>
                      </a:lvl2pPr>
                      <a:lvl3pPr marL="1143000" indent="-228600">
                        <a:spcBef>
                          <a:spcPct val="20000"/>
                        </a:spcBef>
                        <a:buClr>
                          <a:srgbClr val="00FFCC"/>
                        </a:buClr>
                        <a:defRPr kumimoji="1" sz="2000" b="1">
                          <a:solidFill>
                            <a:schemeClr val="tx1"/>
                          </a:solidFill>
                          <a:latin typeface="Arial" pitchFamily="34" charset="0"/>
                          <a:ea typeface="ＭＳ Ｐゴシック" pitchFamily="34" charset="-128"/>
                        </a:defRPr>
                      </a:lvl3pPr>
                      <a:lvl4pPr marL="1600200" indent="-228600">
                        <a:spcBef>
                          <a:spcPct val="20000"/>
                        </a:spcBef>
                        <a:defRPr kumimoji="1" b="1">
                          <a:solidFill>
                            <a:schemeClr val="tx1"/>
                          </a:solidFill>
                          <a:latin typeface="Arial" pitchFamily="34" charset="0"/>
                          <a:ea typeface="ＭＳ Ｐゴシック" pitchFamily="34" charset="-128"/>
                        </a:defRPr>
                      </a:lvl4pPr>
                      <a:lvl5pPr marL="2057400" indent="-228600">
                        <a:spcBef>
                          <a:spcPct val="20000"/>
                        </a:spcBef>
                        <a:defRPr kumimoji="1"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3200" b="1" i="0" u="none" strike="noStrike" cap="none" normalizeH="0" baseline="0" dirty="0" smtClean="0">
                          <a:ln>
                            <a:noFill/>
                          </a:ln>
                          <a:solidFill>
                            <a:srgbClr val="FFFF00"/>
                          </a:solidFill>
                          <a:effectLst/>
                          <a:latin typeface="Calibri" pitchFamily="34" charset="0"/>
                          <a:ea typeface="ＭＳ Ｐゴシック" pitchFamily="34" charset="-128"/>
                        </a:rPr>
                        <a:t>13.9%</a:t>
                      </a:r>
                    </a:p>
                  </a:txBody>
                  <a:tcPr marL="68577" marR="6857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FFFF00"/>
                        </a:buClr>
                        <a:buSzPct val="90000"/>
                        <a:buFont typeface="Arial" pitchFamily="34" charset="0"/>
                        <a:defRPr kumimoji="1" sz="2800" b="1">
                          <a:solidFill>
                            <a:schemeClr val="tx1"/>
                          </a:solidFill>
                          <a:latin typeface="Arial" pitchFamily="34" charset="0"/>
                          <a:ea typeface="ＭＳ Ｐゴシック" pitchFamily="34" charset="-128"/>
                        </a:defRPr>
                      </a:lvl1pPr>
                      <a:lvl2pPr marL="742950" indent="-285750">
                        <a:spcBef>
                          <a:spcPct val="20000"/>
                        </a:spcBef>
                        <a:buSzPct val="75000"/>
                        <a:buFont typeface="Arial" pitchFamily="34" charset="0"/>
                        <a:defRPr kumimoji="1" sz="2400" b="1">
                          <a:solidFill>
                            <a:schemeClr val="tx1"/>
                          </a:solidFill>
                          <a:latin typeface="Arial" pitchFamily="34" charset="0"/>
                          <a:ea typeface="ＭＳ Ｐゴシック" pitchFamily="34" charset="-128"/>
                        </a:defRPr>
                      </a:lvl2pPr>
                      <a:lvl3pPr marL="1143000" indent="-228600">
                        <a:spcBef>
                          <a:spcPct val="20000"/>
                        </a:spcBef>
                        <a:buClr>
                          <a:srgbClr val="00FFCC"/>
                        </a:buClr>
                        <a:defRPr kumimoji="1" sz="2000" b="1">
                          <a:solidFill>
                            <a:schemeClr val="tx1"/>
                          </a:solidFill>
                          <a:latin typeface="Arial" pitchFamily="34" charset="0"/>
                          <a:ea typeface="ＭＳ Ｐゴシック" pitchFamily="34" charset="-128"/>
                        </a:defRPr>
                      </a:lvl3pPr>
                      <a:lvl4pPr marL="1600200" indent="-228600">
                        <a:spcBef>
                          <a:spcPct val="20000"/>
                        </a:spcBef>
                        <a:defRPr kumimoji="1" b="1">
                          <a:solidFill>
                            <a:schemeClr val="tx1"/>
                          </a:solidFill>
                          <a:latin typeface="Arial" pitchFamily="34" charset="0"/>
                          <a:ea typeface="ＭＳ Ｐゴシック" pitchFamily="34" charset="-128"/>
                        </a:defRPr>
                      </a:lvl4pPr>
                      <a:lvl5pPr marL="2057400" indent="-228600">
                        <a:spcBef>
                          <a:spcPct val="20000"/>
                        </a:spcBef>
                        <a:defRPr kumimoji="1"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3200" b="1" i="0" u="none" strike="noStrike" cap="none" normalizeH="0" baseline="0" dirty="0" smtClean="0">
                          <a:ln>
                            <a:noFill/>
                          </a:ln>
                          <a:solidFill>
                            <a:srgbClr val="FFFF00"/>
                          </a:solidFill>
                          <a:effectLst/>
                          <a:latin typeface="Calibri" pitchFamily="34" charset="0"/>
                          <a:ea typeface="ＭＳ Ｐゴシック" pitchFamily="34" charset="-128"/>
                        </a:rPr>
                        <a:t>19.7%</a:t>
                      </a:r>
                    </a:p>
                  </a:txBody>
                  <a:tcPr marL="68577" marR="6857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FFFF00"/>
                        </a:buClr>
                        <a:buSzPct val="90000"/>
                        <a:buFont typeface="Arial" pitchFamily="34" charset="0"/>
                        <a:defRPr kumimoji="1" sz="2800" b="1">
                          <a:solidFill>
                            <a:schemeClr val="tx1"/>
                          </a:solidFill>
                          <a:latin typeface="Arial" pitchFamily="34" charset="0"/>
                          <a:ea typeface="ＭＳ Ｐゴシック" pitchFamily="34" charset="-128"/>
                        </a:defRPr>
                      </a:lvl1pPr>
                      <a:lvl2pPr marL="742950" indent="-285750">
                        <a:spcBef>
                          <a:spcPct val="20000"/>
                        </a:spcBef>
                        <a:buSzPct val="75000"/>
                        <a:buFont typeface="Arial" pitchFamily="34" charset="0"/>
                        <a:defRPr kumimoji="1" sz="2400" b="1">
                          <a:solidFill>
                            <a:schemeClr val="tx1"/>
                          </a:solidFill>
                          <a:latin typeface="Arial" pitchFamily="34" charset="0"/>
                          <a:ea typeface="ＭＳ Ｐゴシック" pitchFamily="34" charset="-128"/>
                        </a:defRPr>
                      </a:lvl2pPr>
                      <a:lvl3pPr marL="1143000" indent="-228600">
                        <a:spcBef>
                          <a:spcPct val="20000"/>
                        </a:spcBef>
                        <a:buClr>
                          <a:srgbClr val="00FFCC"/>
                        </a:buClr>
                        <a:defRPr kumimoji="1" sz="2000" b="1">
                          <a:solidFill>
                            <a:schemeClr val="tx1"/>
                          </a:solidFill>
                          <a:latin typeface="Arial" pitchFamily="34" charset="0"/>
                          <a:ea typeface="ＭＳ Ｐゴシック" pitchFamily="34" charset="-128"/>
                        </a:defRPr>
                      </a:lvl3pPr>
                      <a:lvl4pPr marL="1600200" indent="-228600">
                        <a:spcBef>
                          <a:spcPct val="20000"/>
                        </a:spcBef>
                        <a:defRPr kumimoji="1" b="1">
                          <a:solidFill>
                            <a:schemeClr val="tx1"/>
                          </a:solidFill>
                          <a:latin typeface="Arial" pitchFamily="34" charset="0"/>
                          <a:ea typeface="ＭＳ Ｐゴシック" pitchFamily="34" charset="-128"/>
                        </a:defRPr>
                      </a:lvl4pPr>
                      <a:lvl5pPr marL="2057400" indent="-228600">
                        <a:spcBef>
                          <a:spcPct val="20000"/>
                        </a:spcBef>
                        <a:defRPr kumimoji="1"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3200" b="1" i="0" u="none" strike="noStrike" cap="none" normalizeH="0" baseline="0" dirty="0" smtClean="0">
                          <a:ln>
                            <a:noFill/>
                          </a:ln>
                          <a:solidFill>
                            <a:srgbClr val="FFFF00"/>
                          </a:solidFill>
                          <a:effectLst/>
                          <a:latin typeface="Calibri" pitchFamily="34" charset="0"/>
                          <a:ea typeface="ＭＳ Ｐゴシック" pitchFamily="34" charset="-128"/>
                        </a:rPr>
                        <a:t>0.66 (0.44-0.99)</a:t>
                      </a:r>
                    </a:p>
                  </a:txBody>
                  <a:tcPr marL="68577" marR="6857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3" name="Rectangle 2"/>
          <p:cNvSpPr txBox="1">
            <a:spLocks noChangeArrowheads="1"/>
          </p:cNvSpPr>
          <p:nvPr/>
        </p:nvSpPr>
        <p:spPr bwMode="auto">
          <a:xfrm>
            <a:off x="1827212" y="0"/>
            <a:ext cx="84597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31" tIns="45958" rIns="91931" bIns="45958"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kumimoji="1" lang="en-US" altLang="en-US" sz="5400" b="1" dirty="0">
                <a:solidFill>
                  <a:srgbClr val="FFFF00"/>
                </a:solidFill>
              </a:rPr>
              <a:t>CHIPS Trial</a:t>
            </a:r>
          </a:p>
        </p:txBody>
      </p:sp>
      <p:graphicFrame>
        <p:nvGraphicFramePr>
          <p:cNvPr id="4" name="Table 3"/>
          <p:cNvGraphicFramePr>
            <a:graphicFrameLocks noGrp="1"/>
          </p:cNvGraphicFramePr>
          <p:nvPr>
            <p:extLst>
              <p:ext uri="{D42A27DB-BD31-4B8C-83A1-F6EECF244321}">
                <p14:modId xmlns:p14="http://schemas.microsoft.com/office/powerpoint/2010/main" val="178627516"/>
              </p:ext>
            </p:extLst>
          </p:nvPr>
        </p:nvGraphicFramePr>
        <p:xfrm>
          <a:off x="1063625" y="5291136"/>
          <a:ext cx="9986962" cy="560832"/>
        </p:xfrm>
        <a:graphic>
          <a:graphicData uri="http://schemas.openxmlformats.org/drawingml/2006/table">
            <a:tbl>
              <a:tblPr/>
              <a:tblGrid>
                <a:gridCol w="2808628">
                  <a:extLst>
                    <a:ext uri="{9D8B030D-6E8A-4147-A177-3AD203B41FA5}">
                      <a16:colId xmlns:a16="http://schemas.microsoft.com/office/drawing/2014/main" val="2247424527"/>
                    </a:ext>
                  </a:extLst>
                </a:gridCol>
                <a:gridCol w="2024826">
                  <a:extLst>
                    <a:ext uri="{9D8B030D-6E8A-4147-A177-3AD203B41FA5}">
                      <a16:colId xmlns:a16="http://schemas.microsoft.com/office/drawing/2014/main" val="2230899090"/>
                    </a:ext>
                  </a:extLst>
                </a:gridCol>
                <a:gridCol w="2129333">
                  <a:extLst>
                    <a:ext uri="{9D8B030D-6E8A-4147-A177-3AD203B41FA5}">
                      <a16:colId xmlns:a16="http://schemas.microsoft.com/office/drawing/2014/main" val="344838858"/>
                    </a:ext>
                  </a:extLst>
                </a:gridCol>
                <a:gridCol w="3024175">
                  <a:extLst>
                    <a:ext uri="{9D8B030D-6E8A-4147-A177-3AD203B41FA5}">
                      <a16:colId xmlns:a16="http://schemas.microsoft.com/office/drawing/2014/main" val="4175329580"/>
                    </a:ext>
                  </a:extLst>
                </a:gridCol>
              </a:tblGrid>
              <a:tr h="560388">
                <a:tc>
                  <a:txBody>
                    <a:bodyPr/>
                    <a:lstStyle>
                      <a:lvl1pPr>
                        <a:spcBef>
                          <a:spcPct val="20000"/>
                        </a:spcBef>
                        <a:buClr>
                          <a:srgbClr val="FFFF00"/>
                        </a:buClr>
                        <a:buSzPct val="90000"/>
                        <a:buFont typeface="Arial" pitchFamily="34" charset="0"/>
                        <a:defRPr kumimoji="1" sz="2800" b="1">
                          <a:solidFill>
                            <a:schemeClr val="tx1"/>
                          </a:solidFill>
                          <a:latin typeface="Arial" pitchFamily="34" charset="0"/>
                          <a:ea typeface="ＭＳ Ｐゴシック" pitchFamily="34" charset="-128"/>
                        </a:defRPr>
                      </a:lvl1pPr>
                      <a:lvl2pPr marL="742950" indent="-285750">
                        <a:spcBef>
                          <a:spcPct val="20000"/>
                        </a:spcBef>
                        <a:buSzPct val="75000"/>
                        <a:buFont typeface="Arial" pitchFamily="34" charset="0"/>
                        <a:defRPr kumimoji="1" sz="2400" b="1">
                          <a:solidFill>
                            <a:schemeClr val="tx1"/>
                          </a:solidFill>
                          <a:latin typeface="Arial" pitchFamily="34" charset="0"/>
                          <a:ea typeface="ＭＳ Ｐゴシック" pitchFamily="34" charset="-128"/>
                        </a:defRPr>
                      </a:lvl2pPr>
                      <a:lvl3pPr marL="1143000" indent="-228600">
                        <a:spcBef>
                          <a:spcPct val="20000"/>
                        </a:spcBef>
                        <a:buClr>
                          <a:srgbClr val="00FFCC"/>
                        </a:buClr>
                        <a:defRPr kumimoji="1" sz="2000" b="1">
                          <a:solidFill>
                            <a:schemeClr val="tx1"/>
                          </a:solidFill>
                          <a:latin typeface="Arial" pitchFamily="34" charset="0"/>
                          <a:ea typeface="ＭＳ Ｐゴシック" pitchFamily="34" charset="-128"/>
                        </a:defRPr>
                      </a:lvl3pPr>
                      <a:lvl4pPr marL="1600200" indent="-228600">
                        <a:spcBef>
                          <a:spcPct val="20000"/>
                        </a:spcBef>
                        <a:defRPr kumimoji="1" b="1">
                          <a:solidFill>
                            <a:schemeClr val="tx1"/>
                          </a:solidFill>
                          <a:latin typeface="Arial" pitchFamily="34" charset="0"/>
                          <a:ea typeface="ＭＳ Ｐゴシック" pitchFamily="34" charset="-128"/>
                        </a:defRPr>
                      </a:lvl4pPr>
                      <a:lvl5pPr marL="2057400" indent="-228600">
                        <a:spcBef>
                          <a:spcPct val="20000"/>
                        </a:spcBef>
                        <a:defRPr kumimoji="1"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3200" b="1" i="0" u="none" strike="noStrike" cap="none" normalizeH="0" baseline="0" dirty="0" smtClean="0">
                          <a:ln>
                            <a:noFill/>
                          </a:ln>
                          <a:solidFill>
                            <a:srgbClr val="FFFF00"/>
                          </a:solidFill>
                          <a:effectLst/>
                          <a:latin typeface="Calibri" pitchFamily="34" charset="0"/>
                          <a:ea typeface="ＭＳ Ｐゴシック" pitchFamily="34" charset="-128"/>
                        </a:rPr>
                        <a:t>Severe HTN </a:t>
                      </a:r>
                    </a:p>
                  </a:txBody>
                  <a:tcPr marL="68577" marR="6857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FFFF00"/>
                        </a:buClr>
                        <a:buSzPct val="90000"/>
                        <a:buFont typeface="Arial" pitchFamily="34" charset="0"/>
                        <a:defRPr kumimoji="1" sz="2800" b="1">
                          <a:solidFill>
                            <a:schemeClr val="tx1"/>
                          </a:solidFill>
                          <a:latin typeface="Arial" pitchFamily="34" charset="0"/>
                          <a:ea typeface="ＭＳ Ｐゴシック" pitchFamily="34" charset="-128"/>
                        </a:defRPr>
                      </a:lvl1pPr>
                      <a:lvl2pPr marL="742950" indent="-285750">
                        <a:spcBef>
                          <a:spcPct val="20000"/>
                        </a:spcBef>
                        <a:buSzPct val="75000"/>
                        <a:buFont typeface="Arial" pitchFamily="34" charset="0"/>
                        <a:defRPr kumimoji="1" sz="2400" b="1">
                          <a:solidFill>
                            <a:schemeClr val="tx1"/>
                          </a:solidFill>
                          <a:latin typeface="Arial" pitchFamily="34" charset="0"/>
                          <a:ea typeface="ＭＳ Ｐゴシック" pitchFamily="34" charset="-128"/>
                        </a:defRPr>
                      </a:lvl2pPr>
                      <a:lvl3pPr marL="1143000" indent="-228600">
                        <a:spcBef>
                          <a:spcPct val="20000"/>
                        </a:spcBef>
                        <a:buClr>
                          <a:srgbClr val="00FFCC"/>
                        </a:buClr>
                        <a:defRPr kumimoji="1" sz="2000" b="1">
                          <a:solidFill>
                            <a:schemeClr val="tx1"/>
                          </a:solidFill>
                          <a:latin typeface="Arial" pitchFamily="34" charset="0"/>
                          <a:ea typeface="ＭＳ Ｐゴシック" pitchFamily="34" charset="-128"/>
                        </a:defRPr>
                      </a:lvl3pPr>
                      <a:lvl4pPr marL="1600200" indent="-228600">
                        <a:spcBef>
                          <a:spcPct val="20000"/>
                        </a:spcBef>
                        <a:defRPr kumimoji="1" b="1">
                          <a:solidFill>
                            <a:schemeClr val="tx1"/>
                          </a:solidFill>
                          <a:latin typeface="Arial" pitchFamily="34" charset="0"/>
                          <a:ea typeface="ＭＳ Ｐゴシック" pitchFamily="34" charset="-128"/>
                        </a:defRPr>
                      </a:lvl4pPr>
                      <a:lvl5pPr marL="2057400" indent="-228600">
                        <a:spcBef>
                          <a:spcPct val="20000"/>
                        </a:spcBef>
                        <a:defRPr kumimoji="1"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3200" b="1" i="0" u="none" strike="noStrike" cap="none" normalizeH="0" baseline="0" dirty="0" smtClean="0">
                          <a:ln>
                            <a:noFill/>
                          </a:ln>
                          <a:solidFill>
                            <a:srgbClr val="FFFF00"/>
                          </a:solidFill>
                          <a:effectLst/>
                          <a:latin typeface="Calibri" pitchFamily="34" charset="0"/>
                          <a:ea typeface="ＭＳ Ｐゴシック" pitchFamily="34" charset="-128"/>
                        </a:rPr>
                        <a:t>40.6%</a:t>
                      </a:r>
                    </a:p>
                  </a:txBody>
                  <a:tcPr marL="68577" marR="6857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FFFF00"/>
                        </a:buClr>
                        <a:buSzPct val="90000"/>
                        <a:buFont typeface="Arial" pitchFamily="34" charset="0"/>
                        <a:defRPr kumimoji="1" sz="2800" b="1">
                          <a:solidFill>
                            <a:schemeClr val="tx1"/>
                          </a:solidFill>
                          <a:latin typeface="Arial" pitchFamily="34" charset="0"/>
                          <a:ea typeface="ＭＳ Ｐゴシック" pitchFamily="34" charset="-128"/>
                        </a:defRPr>
                      </a:lvl1pPr>
                      <a:lvl2pPr marL="742950" indent="-285750">
                        <a:spcBef>
                          <a:spcPct val="20000"/>
                        </a:spcBef>
                        <a:buSzPct val="75000"/>
                        <a:buFont typeface="Arial" pitchFamily="34" charset="0"/>
                        <a:defRPr kumimoji="1" sz="2400" b="1">
                          <a:solidFill>
                            <a:schemeClr val="tx1"/>
                          </a:solidFill>
                          <a:latin typeface="Arial" pitchFamily="34" charset="0"/>
                          <a:ea typeface="ＭＳ Ｐゴシック" pitchFamily="34" charset="-128"/>
                        </a:defRPr>
                      </a:lvl2pPr>
                      <a:lvl3pPr marL="1143000" indent="-228600">
                        <a:spcBef>
                          <a:spcPct val="20000"/>
                        </a:spcBef>
                        <a:buClr>
                          <a:srgbClr val="00FFCC"/>
                        </a:buClr>
                        <a:defRPr kumimoji="1" sz="2000" b="1">
                          <a:solidFill>
                            <a:schemeClr val="tx1"/>
                          </a:solidFill>
                          <a:latin typeface="Arial" pitchFamily="34" charset="0"/>
                          <a:ea typeface="ＭＳ Ｐゴシック" pitchFamily="34" charset="-128"/>
                        </a:defRPr>
                      </a:lvl3pPr>
                      <a:lvl4pPr marL="1600200" indent="-228600">
                        <a:spcBef>
                          <a:spcPct val="20000"/>
                        </a:spcBef>
                        <a:defRPr kumimoji="1" b="1">
                          <a:solidFill>
                            <a:schemeClr val="tx1"/>
                          </a:solidFill>
                          <a:latin typeface="Arial" pitchFamily="34" charset="0"/>
                          <a:ea typeface="ＭＳ Ｐゴシック" pitchFamily="34" charset="-128"/>
                        </a:defRPr>
                      </a:lvl4pPr>
                      <a:lvl5pPr marL="2057400" indent="-228600">
                        <a:spcBef>
                          <a:spcPct val="20000"/>
                        </a:spcBef>
                        <a:defRPr kumimoji="1"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3200" b="1" i="0" u="none" strike="noStrike" cap="none" normalizeH="0" baseline="0" smtClean="0">
                          <a:ln>
                            <a:noFill/>
                          </a:ln>
                          <a:solidFill>
                            <a:srgbClr val="FFFF00"/>
                          </a:solidFill>
                          <a:effectLst/>
                          <a:latin typeface="Calibri" pitchFamily="34" charset="0"/>
                          <a:ea typeface="ＭＳ Ｐゴシック" pitchFamily="34" charset="-128"/>
                        </a:rPr>
                        <a:t>27.5%</a:t>
                      </a:r>
                    </a:p>
                  </a:txBody>
                  <a:tcPr marL="68577" marR="6857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FFFF00"/>
                        </a:buClr>
                        <a:buSzPct val="90000"/>
                        <a:buFont typeface="Arial" pitchFamily="34" charset="0"/>
                        <a:defRPr kumimoji="1" sz="2800" b="1">
                          <a:solidFill>
                            <a:schemeClr val="tx1"/>
                          </a:solidFill>
                          <a:latin typeface="Arial" pitchFamily="34" charset="0"/>
                          <a:ea typeface="ＭＳ Ｐゴシック" pitchFamily="34" charset="-128"/>
                        </a:defRPr>
                      </a:lvl1pPr>
                      <a:lvl2pPr marL="742950" indent="-285750">
                        <a:spcBef>
                          <a:spcPct val="20000"/>
                        </a:spcBef>
                        <a:buSzPct val="75000"/>
                        <a:buFont typeface="Arial" pitchFamily="34" charset="0"/>
                        <a:defRPr kumimoji="1" sz="2400" b="1">
                          <a:solidFill>
                            <a:schemeClr val="tx1"/>
                          </a:solidFill>
                          <a:latin typeface="Arial" pitchFamily="34" charset="0"/>
                          <a:ea typeface="ＭＳ Ｐゴシック" pitchFamily="34" charset="-128"/>
                        </a:defRPr>
                      </a:lvl2pPr>
                      <a:lvl3pPr marL="1143000" indent="-228600">
                        <a:spcBef>
                          <a:spcPct val="20000"/>
                        </a:spcBef>
                        <a:buClr>
                          <a:srgbClr val="00FFCC"/>
                        </a:buClr>
                        <a:defRPr kumimoji="1" sz="2000" b="1">
                          <a:solidFill>
                            <a:schemeClr val="tx1"/>
                          </a:solidFill>
                          <a:latin typeface="Arial" pitchFamily="34" charset="0"/>
                          <a:ea typeface="ＭＳ Ｐゴシック" pitchFamily="34" charset="-128"/>
                        </a:defRPr>
                      </a:lvl3pPr>
                      <a:lvl4pPr marL="1600200" indent="-228600">
                        <a:spcBef>
                          <a:spcPct val="20000"/>
                        </a:spcBef>
                        <a:defRPr kumimoji="1" b="1">
                          <a:solidFill>
                            <a:schemeClr val="tx1"/>
                          </a:solidFill>
                          <a:latin typeface="Arial" pitchFamily="34" charset="0"/>
                          <a:ea typeface="ＭＳ Ｐゴシック" pitchFamily="34" charset="-128"/>
                        </a:defRPr>
                      </a:lvl4pPr>
                      <a:lvl5pPr marL="2057400" indent="-228600">
                        <a:spcBef>
                          <a:spcPct val="20000"/>
                        </a:spcBef>
                        <a:defRPr kumimoji="1"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kumimoji="1" b="1">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3200" b="1" i="0" u="none" strike="noStrike" cap="none" normalizeH="0" baseline="0" dirty="0" smtClean="0">
                          <a:ln>
                            <a:noFill/>
                          </a:ln>
                          <a:solidFill>
                            <a:srgbClr val="FFFF00"/>
                          </a:solidFill>
                          <a:effectLst/>
                          <a:latin typeface="Calibri" pitchFamily="34" charset="0"/>
                          <a:ea typeface="ＭＳ Ｐゴシック" pitchFamily="34" charset="-128"/>
                        </a:rPr>
                        <a:t>1.80 (1.34–2.38)</a:t>
                      </a:r>
                    </a:p>
                  </a:txBody>
                  <a:tcPr marL="68577" marR="6857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78187691"/>
                  </a:ext>
                </a:extLst>
              </a:tr>
            </a:tbl>
          </a:graphicData>
        </a:graphic>
      </p:graphicFrame>
    </p:spTree>
    <p:extLst>
      <p:ext uri="{BB962C8B-B14F-4D97-AF65-F5344CB8AC3E}">
        <p14:creationId xmlns:p14="http://schemas.microsoft.com/office/powerpoint/2010/main" val="3788468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200400" y="1168400"/>
            <a:ext cx="5786438" cy="457200"/>
          </a:xfrm>
          <a:prstGeom prst="round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2135" tIns="41069" rIns="82135" bIns="41069" anchor="ctr"/>
          <a:lstStyle/>
          <a:p>
            <a:pPr algn="ctr" defTabSz="821203">
              <a:defRPr/>
            </a:pPr>
            <a:r>
              <a:rPr lang="en-US" sz="1700" dirty="0">
                <a:solidFill>
                  <a:prstClr val="white"/>
                </a:solidFill>
                <a:latin typeface="Calibri" panose="020F0502020204030204"/>
              </a:rPr>
              <a:t>BP thresholds and recommendations for treatment</a:t>
            </a:r>
          </a:p>
        </p:txBody>
      </p:sp>
      <p:cxnSp>
        <p:nvCxnSpPr>
          <p:cNvPr id="4" name="Straight Connector 3"/>
          <p:cNvCxnSpPr/>
          <p:nvPr/>
        </p:nvCxnSpPr>
        <p:spPr>
          <a:xfrm>
            <a:off x="6069013" y="1649413"/>
            <a:ext cx="0" cy="2286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847976" y="1878013"/>
            <a:ext cx="6043613" cy="6191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2303464" y="2395538"/>
            <a:ext cx="1157287" cy="76200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2135" tIns="41069" rIns="82135" bIns="41069" anchor="ctr"/>
          <a:lstStyle/>
          <a:p>
            <a:pPr algn="ctr" defTabSz="821203">
              <a:defRPr/>
            </a:pPr>
            <a:r>
              <a:rPr lang="en-US" sz="1400" dirty="0">
                <a:solidFill>
                  <a:prstClr val="white"/>
                </a:solidFill>
                <a:latin typeface="Arial" panose="020B0604020202020204" pitchFamily="34" charset="0"/>
                <a:cs typeface="Arial" panose="020B0604020202020204" pitchFamily="34" charset="0"/>
              </a:rPr>
              <a:t>Normal BP</a:t>
            </a:r>
          </a:p>
          <a:p>
            <a:pPr algn="ctr" defTabSz="821203">
              <a:defRPr/>
            </a:pPr>
            <a:r>
              <a:rPr lang="en-US" sz="1400" dirty="0">
                <a:solidFill>
                  <a:prstClr val="white"/>
                </a:solidFill>
                <a:latin typeface="Arial" panose="020B0604020202020204" pitchFamily="34" charset="0"/>
                <a:cs typeface="Arial" panose="020B0604020202020204" pitchFamily="34" charset="0"/>
              </a:rPr>
              <a:t>(BP &lt;120/80 mm Hg)</a:t>
            </a:r>
          </a:p>
        </p:txBody>
      </p:sp>
      <p:sp>
        <p:nvSpPr>
          <p:cNvPr id="8" name="Rounded Rectangle 7"/>
          <p:cNvSpPr/>
          <p:nvPr/>
        </p:nvSpPr>
        <p:spPr>
          <a:xfrm>
            <a:off x="3627438" y="2343150"/>
            <a:ext cx="1414462" cy="85090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2135" tIns="41069" rIns="82135" bIns="41069" anchor="ctr"/>
          <a:lstStyle/>
          <a:p>
            <a:pPr algn="ctr" defTabSz="821203">
              <a:defRPr/>
            </a:pPr>
            <a:r>
              <a:rPr lang="en-US" sz="1400" dirty="0">
                <a:solidFill>
                  <a:prstClr val="white"/>
                </a:solidFill>
                <a:latin typeface="Arial" panose="020B0604020202020204" pitchFamily="34" charset="0"/>
                <a:cs typeface="Arial" panose="020B0604020202020204" pitchFamily="34" charset="0"/>
              </a:rPr>
              <a:t>Elevated BP</a:t>
            </a:r>
          </a:p>
          <a:p>
            <a:pPr algn="ctr" defTabSz="821203">
              <a:defRPr/>
            </a:pPr>
            <a:r>
              <a:rPr lang="en-US" sz="1400" dirty="0">
                <a:solidFill>
                  <a:prstClr val="white"/>
                </a:solidFill>
                <a:latin typeface="Arial" panose="020B0604020202020204" pitchFamily="34" charset="0"/>
                <a:cs typeface="Arial" panose="020B0604020202020204" pitchFamily="34" charset="0"/>
              </a:rPr>
              <a:t>(BP 120-129/&lt;80 mm Hg)</a:t>
            </a:r>
          </a:p>
        </p:txBody>
      </p:sp>
      <p:sp>
        <p:nvSpPr>
          <p:cNvPr id="9" name="Rounded Rectangle 8"/>
          <p:cNvSpPr/>
          <p:nvPr/>
        </p:nvSpPr>
        <p:spPr>
          <a:xfrm>
            <a:off x="6007100" y="2406651"/>
            <a:ext cx="1671638" cy="849313"/>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2135" tIns="41069" rIns="82135" bIns="41069" anchor="ctr"/>
          <a:lstStyle/>
          <a:p>
            <a:pPr algn="ctr" defTabSz="821203">
              <a:defRPr/>
            </a:pPr>
            <a:r>
              <a:rPr lang="en-US" sz="1400" dirty="0">
                <a:solidFill>
                  <a:prstClr val="white"/>
                </a:solidFill>
                <a:latin typeface="Arial" panose="020B0604020202020204" pitchFamily="34" charset="0"/>
                <a:cs typeface="Arial" panose="020B0604020202020204" pitchFamily="34" charset="0"/>
              </a:rPr>
              <a:t>Stage 1 Hypertension</a:t>
            </a:r>
          </a:p>
          <a:p>
            <a:pPr algn="ctr" defTabSz="821203">
              <a:defRPr/>
            </a:pPr>
            <a:r>
              <a:rPr lang="en-US" sz="1400" dirty="0">
                <a:solidFill>
                  <a:prstClr val="white"/>
                </a:solidFill>
                <a:latin typeface="Arial" panose="020B0604020202020204" pitchFamily="34" charset="0"/>
                <a:cs typeface="Arial" panose="020B0604020202020204" pitchFamily="34" charset="0"/>
              </a:rPr>
              <a:t>(BP 130-139/80-89 mm Hg)</a:t>
            </a:r>
          </a:p>
        </p:txBody>
      </p:sp>
      <p:sp>
        <p:nvSpPr>
          <p:cNvPr id="11" name="Rounded Rectangle 10"/>
          <p:cNvSpPr/>
          <p:nvPr/>
        </p:nvSpPr>
        <p:spPr>
          <a:xfrm>
            <a:off x="8056564" y="2501900"/>
            <a:ext cx="1749425" cy="76200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2135" tIns="41069" rIns="82135" bIns="41069" anchor="ctr"/>
          <a:lstStyle/>
          <a:p>
            <a:pPr algn="ctr" defTabSz="821203">
              <a:defRPr/>
            </a:pPr>
            <a:r>
              <a:rPr lang="en-US" sz="1400" dirty="0">
                <a:solidFill>
                  <a:prstClr val="white"/>
                </a:solidFill>
                <a:latin typeface="Arial" panose="020B0604020202020204" pitchFamily="34" charset="0"/>
                <a:cs typeface="Arial" panose="020B0604020202020204" pitchFamily="34" charset="0"/>
              </a:rPr>
              <a:t>Stage 2 Hypertension</a:t>
            </a:r>
          </a:p>
          <a:p>
            <a:pPr algn="ctr" defTabSz="821203">
              <a:defRPr/>
            </a:pPr>
            <a:r>
              <a:rPr lang="en-US" sz="1400" dirty="0">
                <a:solidFill>
                  <a:prstClr val="white"/>
                </a:solidFill>
                <a:latin typeface="Arial" panose="020B0604020202020204" pitchFamily="34" charset="0"/>
                <a:cs typeface="Arial" panose="020B0604020202020204" pitchFamily="34" charset="0"/>
              </a:rPr>
              <a:t>(BP &gt;140/90 mm Hg)</a:t>
            </a:r>
          </a:p>
        </p:txBody>
      </p:sp>
      <p:cxnSp>
        <p:nvCxnSpPr>
          <p:cNvPr id="18" name="Straight Arrow Connector 17"/>
          <p:cNvCxnSpPr/>
          <p:nvPr/>
        </p:nvCxnSpPr>
        <p:spPr>
          <a:xfrm>
            <a:off x="2847975" y="1878013"/>
            <a:ext cx="0" cy="44450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322763" y="1897064"/>
            <a:ext cx="0" cy="38258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6802438" y="1939925"/>
            <a:ext cx="0" cy="382588"/>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8902700" y="1939925"/>
            <a:ext cx="0" cy="41275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560638" y="112713"/>
            <a:ext cx="7072312" cy="760412"/>
          </a:xfrm>
          <a:prstGeom prst="rect">
            <a:avLst/>
          </a:prstGeom>
          <a:noFill/>
        </p:spPr>
        <p:txBody>
          <a:bodyPr lIns="82135" tIns="41069" rIns="82135" bIns="41069">
            <a:spAutoFit/>
          </a:bodyPr>
          <a:lstStyle/>
          <a:p>
            <a:pPr algn="ctr" defTabSz="821203">
              <a:defRPr/>
            </a:pPr>
            <a:r>
              <a:rPr lang="en-US" sz="2200" b="1" dirty="0">
                <a:solidFill>
                  <a:srgbClr val="FFFF00"/>
                </a:solidFill>
                <a:latin typeface="Arial" panose="020B0604020202020204" pitchFamily="34" charset="0"/>
                <a:ea typeface="MS PGothic" panose="020B0600070205080204" pitchFamily="34" charset="-128"/>
                <a:cs typeface="Arial" panose="020B0604020202020204" pitchFamily="34" charset="0"/>
              </a:rPr>
              <a:t>BP THRESHOLDS AND RECOMMENDATIONS </a:t>
            </a:r>
          </a:p>
          <a:p>
            <a:pPr algn="ctr" defTabSz="821203">
              <a:defRPr/>
            </a:pPr>
            <a:r>
              <a:rPr lang="en-US" sz="2200" b="1" dirty="0">
                <a:solidFill>
                  <a:srgbClr val="FFFF00"/>
                </a:solidFill>
                <a:latin typeface="Arial" panose="020B0604020202020204" pitchFamily="34" charset="0"/>
                <a:ea typeface="MS PGothic" panose="020B0600070205080204" pitchFamily="34" charset="-128"/>
                <a:cs typeface="Arial" panose="020B0604020202020204" pitchFamily="34" charset="0"/>
              </a:rPr>
              <a:t>FOR TREATMENT</a:t>
            </a:r>
          </a:p>
        </p:txBody>
      </p:sp>
      <p:sp>
        <p:nvSpPr>
          <p:cNvPr id="28" name="Rounded Rectangle 27"/>
          <p:cNvSpPr/>
          <p:nvPr/>
        </p:nvSpPr>
        <p:spPr>
          <a:xfrm>
            <a:off x="5311776" y="4968875"/>
            <a:ext cx="1323975" cy="76200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2135" tIns="41069" rIns="82135" bIns="41069" anchor="ctr"/>
          <a:lstStyle/>
          <a:p>
            <a:pPr algn="ctr" defTabSz="821203">
              <a:defRPr/>
            </a:pPr>
            <a:r>
              <a:rPr lang="en-US" sz="1000" b="1" dirty="0">
                <a:solidFill>
                  <a:prstClr val="white"/>
                </a:solidFill>
                <a:latin typeface="Arial" panose="020B0604020202020204" pitchFamily="34" charset="0"/>
                <a:cs typeface="Arial" panose="020B0604020202020204" pitchFamily="34" charset="0"/>
              </a:rPr>
              <a:t>Non-pharmacologic therapy </a:t>
            </a:r>
          </a:p>
          <a:p>
            <a:pPr algn="ctr" defTabSz="821203">
              <a:defRPr/>
            </a:pPr>
            <a:r>
              <a:rPr lang="en-US" sz="1000" b="1" dirty="0">
                <a:solidFill>
                  <a:prstClr val="white"/>
                </a:solidFill>
                <a:latin typeface="Arial" panose="020B0604020202020204" pitchFamily="34" charset="0"/>
                <a:cs typeface="Arial" panose="020B0604020202020204" pitchFamily="34" charset="0"/>
              </a:rPr>
              <a:t>(Class I)</a:t>
            </a:r>
          </a:p>
        </p:txBody>
      </p:sp>
      <p:sp>
        <p:nvSpPr>
          <p:cNvPr id="29" name="Rounded Rectangle 28"/>
          <p:cNvSpPr/>
          <p:nvPr/>
        </p:nvSpPr>
        <p:spPr>
          <a:xfrm>
            <a:off x="6729414" y="4953000"/>
            <a:ext cx="1462087" cy="76200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2135" tIns="41069" rIns="82135" bIns="41069" anchor="ctr"/>
          <a:lstStyle/>
          <a:p>
            <a:pPr algn="ctr" defTabSz="821203">
              <a:defRPr/>
            </a:pPr>
            <a:r>
              <a:rPr lang="en-US" sz="1000" b="1" dirty="0">
                <a:solidFill>
                  <a:prstClr val="white"/>
                </a:solidFill>
                <a:latin typeface="Arial" panose="020B0604020202020204" pitchFamily="34" charset="0"/>
                <a:cs typeface="Arial" panose="020B0604020202020204" pitchFamily="34" charset="0"/>
              </a:rPr>
              <a:t>Non-pharmacologic therapy and BP lowering medication</a:t>
            </a:r>
          </a:p>
          <a:p>
            <a:pPr algn="ctr" defTabSz="821203">
              <a:defRPr/>
            </a:pPr>
            <a:r>
              <a:rPr lang="en-US" sz="1000" b="1" dirty="0">
                <a:solidFill>
                  <a:prstClr val="white"/>
                </a:solidFill>
                <a:latin typeface="Arial" panose="020B0604020202020204" pitchFamily="34" charset="0"/>
                <a:cs typeface="Arial" panose="020B0604020202020204" pitchFamily="34" charset="0"/>
              </a:rPr>
              <a:t>(Class I)</a:t>
            </a:r>
          </a:p>
        </p:txBody>
      </p:sp>
      <p:sp>
        <p:nvSpPr>
          <p:cNvPr id="31" name="Rounded Rectangle 30"/>
          <p:cNvSpPr/>
          <p:nvPr/>
        </p:nvSpPr>
        <p:spPr>
          <a:xfrm>
            <a:off x="2373314" y="3611563"/>
            <a:ext cx="1087437" cy="76200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2135" tIns="41069" rIns="82135" bIns="41069" anchor="ctr"/>
          <a:lstStyle/>
          <a:p>
            <a:pPr algn="ctr" defTabSz="821203">
              <a:defRPr/>
            </a:pPr>
            <a:r>
              <a:rPr lang="en-US" sz="1000" b="1" dirty="0">
                <a:solidFill>
                  <a:prstClr val="white"/>
                </a:solidFill>
                <a:latin typeface="Arial" panose="020B0604020202020204" pitchFamily="34" charset="0"/>
                <a:cs typeface="Arial" panose="020B0604020202020204" pitchFamily="34" charset="0"/>
              </a:rPr>
              <a:t>Promote optimal lifestyle habits</a:t>
            </a:r>
          </a:p>
          <a:p>
            <a:pPr algn="ctr" defTabSz="821203">
              <a:defRPr/>
            </a:pPr>
            <a:r>
              <a:rPr lang="en-US" sz="1000" b="1" dirty="0">
                <a:solidFill>
                  <a:prstClr val="white"/>
                </a:solidFill>
                <a:latin typeface="Arial" panose="020B0604020202020204" pitchFamily="34" charset="0"/>
                <a:cs typeface="Arial" panose="020B0604020202020204" pitchFamily="34" charset="0"/>
              </a:rPr>
              <a:t>(Class I)</a:t>
            </a:r>
          </a:p>
        </p:txBody>
      </p:sp>
      <p:sp>
        <p:nvSpPr>
          <p:cNvPr id="32" name="Rounded Rectangle 31"/>
          <p:cNvSpPr/>
          <p:nvPr/>
        </p:nvSpPr>
        <p:spPr>
          <a:xfrm>
            <a:off x="3784600" y="3670300"/>
            <a:ext cx="1087438" cy="76200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2135" tIns="41069" rIns="82135" bIns="41069" anchor="ctr"/>
          <a:lstStyle/>
          <a:p>
            <a:pPr algn="ctr" defTabSz="821203">
              <a:defRPr/>
            </a:pPr>
            <a:r>
              <a:rPr lang="en-US" sz="1000" b="1" dirty="0">
                <a:solidFill>
                  <a:prstClr val="white"/>
                </a:solidFill>
                <a:latin typeface="Arial" panose="020B0604020202020204" pitchFamily="34" charset="0"/>
                <a:cs typeface="Arial" panose="020B0604020202020204" pitchFamily="34" charset="0"/>
              </a:rPr>
              <a:t>Non-pharm-</a:t>
            </a:r>
            <a:r>
              <a:rPr lang="en-US" sz="1000" b="1" dirty="0" err="1">
                <a:solidFill>
                  <a:prstClr val="white"/>
                </a:solidFill>
                <a:latin typeface="Arial" panose="020B0604020202020204" pitchFamily="34" charset="0"/>
                <a:cs typeface="Arial" panose="020B0604020202020204" pitchFamily="34" charset="0"/>
              </a:rPr>
              <a:t>acologic</a:t>
            </a:r>
            <a:r>
              <a:rPr lang="en-US" sz="1000" b="1" dirty="0">
                <a:solidFill>
                  <a:prstClr val="white"/>
                </a:solidFill>
                <a:latin typeface="Arial" panose="020B0604020202020204" pitchFamily="34" charset="0"/>
                <a:cs typeface="Arial" panose="020B0604020202020204" pitchFamily="34" charset="0"/>
              </a:rPr>
              <a:t> therapy</a:t>
            </a:r>
          </a:p>
          <a:p>
            <a:pPr algn="ctr" defTabSz="821203">
              <a:defRPr/>
            </a:pPr>
            <a:r>
              <a:rPr lang="en-US" sz="1000" b="1" dirty="0">
                <a:solidFill>
                  <a:prstClr val="white"/>
                </a:solidFill>
                <a:latin typeface="Arial" panose="020B0604020202020204" pitchFamily="34" charset="0"/>
                <a:cs typeface="Arial" panose="020B0604020202020204" pitchFamily="34" charset="0"/>
              </a:rPr>
              <a:t>(Class I)</a:t>
            </a:r>
          </a:p>
        </p:txBody>
      </p:sp>
      <p:cxnSp>
        <p:nvCxnSpPr>
          <p:cNvPr id="34" name="Straight Arrow Connector 33"/>
          <p:cNvCxnSpPr/>
          <p:nvPr/>
        </p:nvCxnSpPr>
        <p:spPr>
          <a:xfrm>
            <a:off x="2881313" y="3194050"/>
            <a:ext cx="0" cy="382588"/>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4322763" y="3317876"/>
            <a:ext cx="0" cy="295275"/>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804025" y="3317875"/>
            <a:ext cx="1588" cy="192088"/>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 name="Diamond 4"/>
          <p:cNvSpPr/>
          <p:nvPr/>
        </p:nvSpPr>
        <p:spPr>
          <a:xfrm>
            <a:off x="5581651" y="3535363"/>
            <a:ext cx="2443163" cy="952500"/>
          </a:xfrm>
          <a:prstGeom prst="diamond">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2135" tIns="41069" rIns="82135" bIns="41069" anchor="ctr"/>
          <a:lstStyle>
            <a:lvl1pPr defTabSz="820738">
              <a:defRPr sz="2400">
                <a:solidFill>
                  <a:schemeClr val="tx1"/>
                </a:solidFill>
                <a:latin typeface="Arial" panose="020B0604020202020204" pitchFamily="34" charset="0"/>
                <a:ea typeface="MS PGothic" panose="020B0600070205080204" pitchFamily="34" charset="-128"/>
              </a:defRPr>
            </a:lvl1pPr>
            <a:lvl2pPr defTabSz="820738">
              <a:defRPr sz="2400">
                <a:solidFill>
                  <a:schemeClr val="tx1"/>
                </a:solidFill>
                <a:latin typeface="Arial" panose="020B0604020202020204" pitchFamily="34" charset="0"/>
                <a:ea typeface="MS PGothic" panose="020B0600070205080204" pitchFamily="34" charset="-128"/>
              </a:defRPr>
            </a:lvl2pPr>
            <a:lvl3pPr defTabSz="820738">
              <a:defRPr sz="2400">
                <a:solidFill>
                  <a:schemeClr val="tx1"/>
                </a:solidFill>
                <a:latin typeface="Arial" panose="020B0604020202020204" pitchFamily="34" charset="0"/>
                <a:ea typeface="MS PGothic" panose="020B0600070205080204" pitchFamily="34" charset="-128"/>
              </a:defRPr>
            </a:lvl3pPr>
            <a:lvl4pPr defTabSz="820738">
              <a:defRPr sz="2400">
                <a:solidFill>
                  <a:schemeClr val="tx1"/>
                </a:solidFill>
                <a:latin typeface="Arial" panose="020B0604020202020204" pitchFamily="34" charset="0"/>
                <a:ea typeface="MS PGothic" panose="020B0600070205080204" pitchFamily="34" charset="-128"/>
              </a:defRPr>
            </a:lvl4pPr>
            <a:lvl5pPr defTabSz="820738">
              <a:defRPr sz="2400">
                <a:solidFill>
                  <a:schemeClr val="tx1"/>
                </a:solidFill>
                <a:latin typeface="Arial" panose="020B0604020202020204" pitchFamily="34" charset="0"/>
                <a:ea typeface="MS PGothic" panose="020B0600070205080204" pitchFamily="34" charset="-128"/>
              </a:defRPr>
            </a:lvl5pPr>
            <a:lvl6pPr marL="2282825" indent="3175" defTabSz="820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740025" indent="3175" defTabSz="820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197225" indent="3175" defTabSz="820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654425" indent="3175" defTabSz="820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fontAlgn="base">
              <a:spcBef>
                <a:spcPct val="0"/>
              </a:spcBef>
              <a:spcAft>
                <a:spcPct val="0"/>
              </a:spcAft>
              <a:defRPr/>
            </a:pPr>
            <a:r>
              <a:rPr lang="en-US" altLang="en-US" sz="1000" b="1">
                <a:solidFill>
                  <a:srgbClr val="FFFFFF"/>
                </a:solidFill>
                <a:latin typeface="Calibri" panose="020F0502020204030204" pitchFamily="34" charset="0"/>
              </a:rPr>
              <a:t>Clinical CVD or estimated 10 y ASCVD risk ≥ 10%</a:t>
            </a:r>
          </a:p>
        </p:txBody>
      </p:sp>
      <p:cxnSp>
        <p:nvCxnSpPr>
          <p:cNvPr id="33" name="Straight Connector 32"/>
          <p:cNvCxnSpPr/>
          <p:nvPr/>
        </p:nvCxnSpPr>
        <p:spPr>
          <a:xfrm>
            <a:off x="6392863" y="4719638"/>
            <a:ext cx="76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7058026" y="4533900"/>
            <a:ext cx="542925" cy="298450"/>
          </a:xfrm>
          <a:prstGeom prst="rect">
            <a:avLst/>
          </a:prstGeom>
          <a:noFill/>
        </p:spPr>
        <p:txBody>
          <a:bodyPr lIns="82135" tIns="41069" rIns="82135" bIns="41069">
            <a:spAutoFit/>
          </a:bodyPr>
          <a:lstStyle/>
          <a:p>
            <a:pPr algn="ctr" defTabSz="821203">
              <a:defRPr/>
            </a:pPr>
            <a:r>
              <a:rPr lang="en-US" sz="1400" b="1" dirty="0">
                <a:solidFill>
                  <a:prstClr val="white"/>
                </a:solidFill>
                <a:latin typeface="Calibri" panose="020F0502020204030204"/>
                <a:ea typeface="MS PGothic" panose="020B0600070205080204" pitchFamily="34" charset="-128"/>
              </a:rPr>
              <a:t>Yes</a:t>
            </a:r>
          </a:p>
        </p:txBody>
      </p:sp>
      <p:sp>
        <p:nvSpPr>
          <p:cNvPr id="41" name="TextBox 40"/>
          <p:cNvSpPr txBox="1"/>
          <p:nvPr/>
        </p:nvSpPr>
        <p:spPr>
          <a:xfrm>
            <a:off x="5973764" y="4565650"/>
            <a:ext cx="542925" cy="298450"/>
          </a:xfrm>
          <a:prstGeom prst="rect">
            <a:avLst/>
          </a:prstGeom>
          <a:noFill/>
        </p:spPr>
        <p:txBody>
          <a:bodyPr lIns="82135" tIns="41069" rIns="82135" bIns="41069">
            <a:spAutoFit/>
          </a:bodyPr>
          <a:lstStyle/>
          <a:p>
            <a:pPr algn="ctr" defTabSz="821203">
              <a:defRPr/>
            </a:pPr>
            <a:r>
              <a:rPr lang="en-US" sz="1400" b="1" dirty="0">
                <a:solidFill>
                  <a:prstClr val="white"/>
                </a:solidFill>
                <a:latin typeface="Calibri" panose="020F0502020204030204"/>
                <a:ea typeface="MS PGothic" panose="020B0600070205080204" pitchFamily="34" charset="-128"/>
              </a:rPr>
              <a:t>No</a:t>
            </a:r>
          </a:p>
        </p:txBody>
      </p:sp>
      <p:cxnSp>
        <p:nvCxnSpPr>
          <p:cNvPr id="42" name="Straight Connector 41"/>
          <p:cNvCxnSpPr/>
          <p:nvPr/>
        </p:nvCxnSpPr>
        <p:spPr>
          <a:xfrm>
            <a:off x="7502525" y="4710113"/>
            <a:ext cx="19208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878513" y="4719638"/>
            <a:ext cx="1905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7694614" y="4710114"/>
            <a:ext cx="3175" cy="19208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5878513" y="4719638"/>
            <a:ext cx="0" cy="20955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2" name="Rounded Rectangle 51"/>
          <p:cNvSpPr/>
          <p:nvPr/>
        </p:nvSpPr>
        <p:spPr>
          <a:xfrm>
            <a:off x="8348664" y="4953000"/>
            <a:ext cx="1457325" cy="76200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2135" tIns="41069" rIns="82135" bIns="41069" anchor="ctr"/>
          <a:lstStyle/>
          <a:p>
            <a:pPr algn="ctr" defTabSz="821203">
              <a:defRPr/>
            </a:pPr>
            <a:r>
              <a:rPr lang="en-US" sz="1000" b="1" dirty="0">
                <a:solidFill>
                  <a:prstClr val="white"/>
                </a:solidFill>
                <a:latin typeface="Arial" panose="020B0604020202020204" pitchFamily="34" charset="0"/>
                <a:cs typeface="Arial" panose="020B0604020202020204" pitchFamily="34" charset="0"/>
              </a:rPr>
              <a:t>Non-pharmacologic therapy and BP lowering medication</a:t>
            </a:r>
          </a:p>
          <a:p>
            <a:pPr algn="ctr" defTabSz="821203">
              <a:defRPr/>
            </a:pPr>
            <a:r>
              <a:rPr lang="en-US" sz="1000" b="1" dirty="0">
                <a:solidFill>
                  <a:prstClr val="white"/>
                </a:solidFill>
                <a:latin typeface="Arial" panose="020B0604020202020204" pitchFamily="34" charset="0"/>
                <a:cs typeface="Arial" panose="020B0604020202020204" pitchFamily="34" charset="0"/>
              </a:rPr>
              <a:t>(Class I)</a:t>
            </a:r>
          </a:p>
        </p:txBody>
      </p:sp>
      <p:cxnSp>
        <p:nvCxnSpPr>
          <p:cNvPr id="53" name="Straight Arrow Connector 52"/>
          <p:cNvCxnSpPr/>
          <p:nvPr/>
        </p:nvCxnSpPr>
        <p:spPr>
          <a:xfrm>
            <a:off x="8986838" y="3432176"/>
            <a:ext cx="0" cy="1470025"/>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802438" y="4506913"/>
            <a:ext cx="0" cy="2032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2063750" y="6327775"/>
            <a:ext cx="9144000" cy="419100"/>
          </a:xfrm>
          <a:prstGeom prst="rect">
            <a:avLst/>
          </a:prstGeom>
        </p:spPr>
        <p:txBody>
          <a:bodyPr lIns="109494" tIns="54760" rIns="109494" bIns="54760">
            <a:spAutoFit/>
          </a:bodyPr>
          <a:lstStyle/>
          <a:p>
            <a:pPr marL="106922" indent="-106922" algn="r" defTabSz="821203" eaLnBrk="0" fontAlgn="base" hangingPunct="0">
              <a:spcBef>
                <a:spcPts val="270"/>
              </a:spcBef>
              <a:spcAft>
                <a:spcPct val="0"/>
              </a:spcAft>
              <a:defRPr/>
            </a:pPr>
            <a:r>
              <a:rPr lang="en-US" sz="800" dirty="0">
                <a:solidFill>
                  <a:prstClr val="white"/>
                </a:solidFill>
                <a:latin typeface="Arial" panose="020B0604020202020204" pitchFamily="34" charset="0"/>
                <a:ea typeface="MS PGothic" panose="020B0600070205080204" pitchFamily="34" charset="-128"/>
                <a:cs typeface="Arial" panose="020B0604020202020204" pitchFamily="34" charset="0"/>
              </a:rPr>
              <a:t>Whelton PK, et al. </a:t>
            </a:r>
            <a:r>
              <a:rPr lang="en-US" sz="800" i="1" dirty="0">
                <a:solidFill>
                  <a:prstClr val="white"/>
                </a:solidFill>
                <a:effectLst>
                  <a:outerShdw blurRad="38100" dist="38100" dir="2700000" algn="tl">
                    <a:srgbClr val="000000">
                      <a:alpha val="43137"/>
                    </a:srgbClr>
                  </a:outerShdw>
                </a:effectLst>
                <a:latin typeface="Arial" panose="020B0604020202020204" pitchFamily="34" charset="0"/>
                <a:ea typeface="MS PGothic" panose="020B0600070205080204" pitchFamily="34" charset="-128"/>
                <a:cs typeface="Arial" panose="020B0604020202020204" pitchFamily="34" charset="0"/>
              </a:rPr>
              <a:t>Hypertension</a:t>
            </a:r>
            <a:r>
              <a:rPr lang="en-US" sz="800" dirty="0">
                <a:solidFill>
                  <a:prstClr val="white"/>
                </a:solidFill>
                <a:latin typeface="Arial" panose="020B0604020202020204" pitchFamily="34" charset="0"/>
                <a:ea typeface="MS PGothic" panose="020B0600070205080204" pitchFamily="34" charset="-128"/>
                <a:cs typeface="Arial" panose="020B0604020202020204" pitchFamily="34" charset="0"/>
              </a:rPr>
              <a:t>. (2017). Originally published November 13, 2017. </a:t>
            </a:r>
            <a:r>
              <a:rPr lang="en-US" sz="800" dirty="0" err="1">
                <a:solidFill>
                  <a:prstClr val="white"/>
                </a:solidFill>
                <a:latin typeface="Arial" panose="020B0604020202020204" pitchFamily="34" charset="0"/>
                <a:ea typeface="MS PGothic" panose="020B0600070205080204" pitchFamily="34" charset="-128"/>
                <a:cs typeface="Arial" panose="020B0604020202020204" pitchFamily="34" charset="0"/>
              </a:rPr>
              <a:t>doi</a:t>
            </a:r>
            <a:r>
              <a:rPr lang="en-US" sz="800" dirty="0">
                <a:solidFill>
                  <a:prstClr val="white"/>
                </a:solidFill>
                <a:latin typeface="Arial" panose="020B0604020202020204" pitchFamily="34" charset="0"/>
                <a:ea typeface="MS PGothic" panose="020B0600070205080204" pitchFamily="34" charset="-128"/>
                <a:cs typeface="Arial" panose="020B0604020202020204" pitchFamily="34" charset="0"/>
              </a:rPr>
              <a:t>: </a:t>
            </a:r>
            <a:r>
              <a:rPr lang="en-US" sz="800" u="sng" dirty="0">
                <a:solidFill>
                  <a:prstClr val="white"/>
                </a:solidFill>
                <a:latin typeface="Arial" panose="020B0604020202020204" pitchFamily="34" charset="0"/>
                <a:ea typeface="MS PGothic" panose="020B0600070205080204" pitchFamily="34" charset="-128"/>
                <a:cs typeface="Arial" panose="020B0604020202020204" pitchFamily="34" charset="0"/>
              </a:rPr>
              <a:t>https://doi.org/10.1161/HYP.0000000000000065</a:t>
            </a:r>
          </a:p>
          <a:p>
            <a:pPr algn="r" defTabSz="821203">
              <a:defRPr/>
            </a:pPr>
            <a:endParaRPr lang="en-US" sz="400" dirty="0">
              <a:solidFill>
                <a:prstClr val="white"/>
              </a:solidFill>
              <a:latin typeface="Arial" panose="020B0604020202020204" pitchFamily="34" charset="0"/>
              <a:ea typeface="MS PGothic" panose="020B0600070205080204" pitchFamily="34" charset="-128"/>
              <a:cs typeface="Arial" panose="020B0604020202020204" pitchFamily="34" charset="0"/>
            </a:endParaRPr>
          </a:p>
          <a:p>
            <a:pPr algn="r" defTabSz="821203">
              <a:defRPr/>
            </a:pPr>
            <a:r>
              <a:rPr lang="en-US" sz="800" dirty="0">
                <a:solidFill>
                  <a:prstClr val="white"/>
                </a:solidFill>
                <a:latin typeface="Arial" panose="020B0604020202020204" pitchFamily="34" charset="0"/>
                <a:ea typeface="MS PGothic" panose="020B0600070205080204" pitchFamily="34" charset="-128"/>
                <a:cs typeface="Arial" panose="020B0604020202020204" pitchFamily="34" charset="0"/>
              </a:rPr>
              <a:t>Whelton PK, et al. </a:t>
            </a:r>
            <a:r>
              <a:rPr lang="en-US" sz="800" i="1" dirty="0">
                <a:solidFill>
                  <a:prstClr val="white"/>
                </a:solidFill>
                <a:effectLst>
                  <a:outerShdw blurRad="38100" dist="38100" dir="2700000" algn="tl">
                    <a:srgbClr val="000000">
                      <a:alpha val="43137"/>
                    </a:srgbClr>
                  </a:outerShdw>
                </a:effectLst>
                <a:latin typeface="Arial" panose="020B0604020202020204" pitchFamily="34" charset="0"/>
                <a:ea typeface="MS PGothic" panose="020B0600070205080204" pitchFamily="34" charset="-128"/>
                <a:cs typeface="Arial" panose="020B0604020202020204" pitchFamily="34" charset="0"/>
              </a:rPr>
              <a:t>J Am </a:t>
            </a:r>
            <a:r>
              <a:rPr lang="en-US" sz="800" i="1" dirty="0" err="1">
                <a:solidFill>
                  <a:prstClr val="white"/>
                </a:solidFill>
                <a:effectLst>
                  <a:outerShdw blurRad="38100" dist="38100" dir="2700000" algn="tl">
                    <a:srgbClr val="000000">
                      <a:alpha val="43137"/>
                    </a:srgbClr>
                  </a:outerShdw>
                </a:effectLst>
                <a:latin typeface="Arial" panose="020B0604020202020204" pitchFamily="34" charset="0"/>
                <a:ea typeface="MS PGothic" panose="020B0600070205080204" pitchFamily="34" charset="-128"/>
                <a:cs typeface="Arial" panose="020B0604020202020204" pitchFamily="34" charset="0"/>
              </a:rPr>
              <a:t>Coll</a:t>
            </a:r>
            <a:r>
              <a:rPr lang="en-US" sz="800" i="1" dirty="0">
                <a:solidFill>
                  <a:prstClr val="white"/>
                </a:solidFill>
                <a:effectLst>
                  <a:outerShdw blurRad="38100" dist="38100" dir="2700000" algn="tl">
                    <a:srgbClr val="000000">
                      <a:alpha val="43137"/>
                    </a:srgbClr>
                  </a:outerShdw>
                </a:effectLst>
                <a:latin typeface="Arial" panose="020B0604020202020204" pitchFamily="34" charset="0"/>
                <a:ea typeface="MS PGothic" panose="020B0600070205080204" pitchFamily="34" charset="-128"/>
                <a:cs typeface="Arial" panose="020B0604020202020204" pitchFamily="34" charset="0"/>
              </a:rPr>
              <a:t> Cardiol</a:t>
            </a:r>
            <a:r>
              <a:rPr lang="en-US" sz="800" dirty="0">
                <a:solidFill>
                  <a:prstClr val="white"/>
                </a:solidFill>
                <a:latin typeface="Arial" panose="020B0604020202020204" pitchFamily="34" charset="0"/>
                <a:ea typeface="MS PGothic" panose="020B0600070205080204" pitchFamily="34" charset="-128"/>
                <a:cs typeface="Arial" panose="020B0604020202020204" pitchFamily="34" charset="0"/>
              </a:rPr>
              <a:t>. (2017). </a:t>
            </a:r>
            <a:r>
              <a:rPr lang="en-US" sz="800" dirty="0" err="1">
                <a:solidFill>
                  <a:prstClr val="white"/>
                </a:solidFill>
                <a:latin typeface="Arial" panose="020B0604020202020204" pitchFamily="34" charset="0"/>
                <a:ea typeface="MS PGothic" panose="020B0600070205080204" pitchFamily="34" charset="-128"/>
                <a:cs typeface="Arial" panose="020B0604020202020204" pitchFamily="34" charset="0"/>
              </a:rPr>
              <a:t>pii</a:t>
            </a:r>
            <a:r>
              <a:rPr lang="en-US" sz="800" dirty="0">
                <a:solidFill>
                  <a:prstClr val="white"/>
                </a:solidFill>
                <a:latin typeface="Arial" panose="020B0604020202020204" pitchFamily="34" charset="0"/>
                <a:ea typeface="MS PGothic" panose="020B0600070205080204" pitchFamily="34" charset="-128"/>
                <a:cs typeface="Arial" panose="020B0604020202020204" pitchFamily="34" charset="0"/>
              </a:rPr>
              <a:t>: S0735-1097(17)41519-1. </a:t>
            </a:r>
            <a:r>
              <a:rPr lang="en-US" sz="800" dirty="0" err="1">
                <a:solidFill>
                  <a:prstClr val="white"/>
                </a:solidFill>
                <a:latin typeface="Arial" panose="020B0604020202020204" pitchFamily="34" charset="0"/>
                <a:ea typeface="MS PGothic" panose="020B0600070205080204" pitchFamily="34" charset="-128"/>
                <a:cs typeface="Arial" panose="020B0604020202020204" pitchFamily="34" charset="0"/>
              </a:rPr>
              <a:t>doi</a:t>
            </a:r>
            <a:r>
              <a:rPr lang="en-US" sz="800" dirty="0">
                <a:solidFill>
                  <a:prstClr val="white"/>
                </a:solidFill>
                <a:latin typeface="Arial" panose="020B0604020202020204" pitchFamily="34" charset="0"/>
                <a:ea typeface="MS PGothic" panose="020B0600070205080204" pitchFamily="34" charset="-128"/>
                <a:cs typeface="Arial" panose="020B0604020202020204" pitchFamily="34" charset="0"/>
              </a:rPr>
              <a:t>: </a:t>
            </a:r>
            <a:r>
              <a:rPr lang="en-US" sz="800" u="sng" dirty="0">
                <a:solidFill>
                  <a:prstClr val="white"/>
                </a:solidFill>
                <a:latin typeface="Arial" panose="020B0604020202020204" pitchFamily="34" charset="0"/>
                <a:ea typeface="MS PGothic" panose="020B0600070205080204" pitchFamily="34" charset="-128"/>
                <a:cs typeface="Arial" panose="020B0604020202020204" pitchFamily="34" charset="0"/>
              </a:rPr>
              <a:t>10.1016/j.jacc.2017.11.006</a:t>
            </a:r>
            <a:r>
              <a:rPr lang="en-US" sz="800" dirty="0">
                <a:solidFill>
                  <a:prstClr val="white"/>
                </a:solidFill>
                <a:latin typeface="Arial" panose="020B0604020202020204" pitchFamily="34" charset="0"/>
                <a:ea typeface="MS PGothic" panose="020B0600070205080204" pitchFamily="34" charset="-128"/>
                <a:cs typeface="Arial" panose="020B0604020202020204" pitchFamily="34" charset="0"/>
              </a:rPr>
              <a:t>. [</a:t>
            </a:r>
            <a:r>
              <a:rPr lang="en-US" sz="800" dirty="0" err="1">
                <a:solidFill>
                  <a:prstClr val="white"/>
                </a:solidFill>
                <a:latin typeface="Arial" panose="020B0604020202020204" pitchFamily="34" charset="0"/>
                <a:ea typeface="MS PGothic" panose="020B0600070205080204" pitchFamily="34" charset="-128"/>
                <a:cs typeface="Arial" panose="020B0604020202020204" pitchFamily="34" charset="0"/>
              </a:rPr>
              <a:t>Epub</a:t>
            </a:r>
            <a:r>
              <a:rPr lang="en-US" sz="800" dirty="0">
                <a:solidFill>
                  <a:prstClr val="white"/>
                </a:solidFill>
                <a:latin typeface="Arial" panose="020B0604020202020204" pitchFamily="34" charset="0"/>
                <a:ea typeface="MS PGothic" panose="020B0600070205080204" pitchFamily="34" charset="-128"/>
                <a:cs typeface="Arial" panose="020B0604020202020204" pitchFamily="34" charset="0"/>
              </a:rPr>
              <a:t> ahead of print].</a:t>
            </a:r>
          </a:p>
        </p:txBody>
      </p:sp>
    </p:spTree>
    <p:extLst>
      <p:ext uri="{BB962C8B-B14F-4D97-AF65-F5344CB8AC3E}">
        <p14:creationId xmlns:p14="http://schemas.microsoft.com/office/powerpoint/2010/main" val="4454055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6994" y="0"/>
            <a:ext cx="10129838" cy="673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62747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ChangeArrowheads="1"/>
          </p:cNvSpPr>
          <p:nvPr/>
        </p:nvSpPr>
        <p:spPr>
          <a:xfrm>
            <a:off x="1453155" y="140409"/>
            <a:ext cx="9815513" cy="707890"/>
          </a:xfrm>
          <a:prstGeom prst="rect">
            <a:avLst/>
          </a:prstGeom>
        </p:spPr>
        <p:txBody>
          <a:bodyPr/>
          <a:lstStyle>
            <a:lvl1pPr algn="l" defTabSz="914172" rtl="0" eaLnBrk="1" latinLnBrk="0" hangingPunct="1">
              <a:lnSpc>
                <a:spcPct val="100000"/>
              </a:lnSpc>
              <a:spcBef>
                <a:spcPct val="0"/>
              </a:spcBef>
              <a:buNone/>
              <a:defRPr lang="en-US" sz="3200" b="1" i="0" kern="1200" spc="67"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lgn="ctr"/>
            <a:r>
              <a:rPr lang="en-US" altLang="en-US" sz="1800" smtClean="0">
                <a:cs typeface="Geneva"/>
              </a:rPr>
              <a:t>BP Thresholds for and Goals of Pharmacological Therapy in Patients With Hypertension According to Clinical Conditions </a:t>
            </a:r>
          </a:p>
        </p:txBody>
      </p:sp>
      <p:graphicFrame>
        <p:nvGraphicFramePr>
          <p:cNvPr id="3" name="Content Placeholder 3"/>
          <p:cNvGraphicFramePr>
            <a:graphicFrameLocks/>
          </p:cNvGraphicFramePr>
          <p:nvPr>
            <p:extLst>
              <p:ext uri="{D42A27DB-BD31-4B8C-83A1-F6EECF244321}">
                <p14:modId xmlns:p14="http://schemas.microsoft.com/office/powerpoint/2010/main" val="1974295562"/>
              </p:ext>
            </p:extLst>
          </p:nvPr>
        </p:nvGraphicFramePr>
        <p:xfrm>
          <a:off x="1860347" y="848299"/>
          <a:ext cx="9001125" cy="4443410"/>
        </p:xfrm>
        <a:graphic>
          <a:graphicData uri="http://schemas.openxmlformats.org/drawingml/2006/table">
            <a:tbl>
              <a:tblPr/>
              <a:tblGrid>
                <a:gridCol w="5840412">
                  <a:extLst>
                    <a:ext uri="{9D8B030D-6E8A-4147-A177-3AD203B41FA5}">
                      <a16:colId xmlns:a16="http://schemas.microsoft.com/office/drawing/2014/main" val="4140955426"/>
                    </a:ext>
                  </a:extLst>
                </a:gridCol>
                <a:gridCol w="1504950">
                  <a:extLst>
                    <a:ext uri="{9D8B030D-6E8A-4147-A177-3AD203B41FA5}">
                      <a16:colId xmlns:a16="http://schemas.microsoft.com/office/drawing/2014/main" val="3824329607"/>
                    </a:ext>
                  </a:extLst>
                </a:gridCol>
                <a:gridCol w="1655763">
                  <a:extLst>
                    <a:ext uri="{9D8B030D-6E8A-4147-A177-3AD203B41FA5}">
                      <a16:colId xmlns:a16="http://schemas.microsoft.com/office/drawing/2014/main" val="1754546056"/>
                    </a:ext>
                  </a:extLst>
                </a:gridCol>
              </a:tblGrid>
              <a:tr h="784132">
                <a:tc>
                  <a:txBody>
                    <a:bodyPr/>
                    <a:lstStyle>
                      <a:lvl1pPr defTabSz="820738">
                        <a:spcBef>
                          <a:spcPct val="20000"/>
                        </a:spcBef>
                        <a:defRPr sz="2500">
                          <a:solidFill>
                            <a:schemeClr val="tx1"/>
                          </a:solidFill>
                          <a:latin typeface="Arial" panose="020B0604020202020204" pitchFamily="34" charset="0"/>
                          <a:ea typeface="MS PGothic" panose="020B0600070205080204" pitchFamily="34" charset="-128"/>
                          <a:cs typeface="Geneva"/>
                        </a:defRPr>
                      </a:lvl1pPr>
                      <a:lvl2pPr marL="409575" defTabSz="820738">
                        <a:spcBef>
                          <a:spcPct val="20000"/>
                        </a:spcBef>
                        <a:defRPr sz="2100">
                          <a:solidFill>
                            <a:schemeClr val="tx1"/>
                          </a:solidFill>
                          <a:latin typeface="Arial" panose="020B0604020202020204" pitchFamily="34" charset="0"/>
                          <a:ea typeface="Geneva"/>
                          <a:cs typeface="Geneva"/>
                        </a:defRPr>
                      </a:lvl2pPr>
                      <a:lvl3pPr marL="820738" defTabSz="820738">
                        <a:spcBef>
                          <a:spcPct val="20000"/>
                        </a:spcBef>
                        <a:defRPr sz="2000">
                          <a:solidFill>
                            <a:schemeClr val="tx1"/>
                          </a:solidFill>
                          <a:latin typeface="Arial" panose="020B0604020202020204" pitchFamily="34" charset="0"/>
                          <a:ea typeface="Geneva"/>
                          <a:cs typeface="Geneva"/>
                        </a:defRPr>
                      </a:lvl3pPr>
                      <a:lvl4pPr marL="1231900" defTabSz="820738">
                        <a:spcBef>
                          <a:spcPct val="20000"/>
                        </a:spcBef>
                        <a:defRPr sz="1600">
                          <a:solidFill>
                            <a:schemeClr val="tx1"/>
                          </a:solidFill>
                          <a:latin typeface="Arial" panose="020B0604020202020204" pitchFamily="34" charset="0"/>
                          <a:ea typeface="Geneva"/>
                          <a:cs typeface="Geneva"/>
                        </a:defRPr>
                      </a:lvl4pPr>
                      <a:lvl5pPr marL="1643063" defTabSz="820738">
                        <a:spcBef>
                          <a:spcPct val="20000"/>
                        </a:spcBef>
                        <a:defRPr sz="1600">
                          <a:solidFill>
                            <a:schemeClr val="tx1"/>
                          </a:solidFill>
                          <a:latin typeface="Arial" panose="020B0604020202020204" pitchFamily="34" charset="0"/>
                          <a:ea typeface="Geneva"/>
                          <a:cs typeface="Geneva"/>
                        </a:defRPr>
                      </a:lvl5pPr>
                      <a:lvl6pPr marL="21002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6pPr>
                      <a:lvl7pPr marL="25574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7pPr>
                      <a:lvl8pPr marL="30146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8pPr>
                      <a:lvl9pPr marL="34718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9pPr>
                    </a:lstStyle>
                    <a:p>
                      <a:pPr marL="0" marR="0" lvl="0" indent="0" algn="ctr" defTabSz="820738" rtl="0" eaLnBrk="1" fontAlgn="base" latinLnBrk="0" hangingPunct="1">
                        <a:lnSpc>
                          <a:spcPct val="107000"/>
                        </a:lnSpc>
                        <a:spcBef>
                          <a:spcPct val="0"/>
                        </a:spcBef>
                        <a:spcAft>
                          <a:spcPct val="0"/>
                        </a:spcAft>
                        <a:buClrTx/>
                        <a:buSzTx/>
                        <a:buFontTx/>
                        <a:buNone/>
                        <a:tabLst/>
                      </a:pPr>
                      <a:r>
                        <a:rPr kumimoji="0" lang="en-US" altLang="en-US" sz="1600" b="1" i="0" u="none" strike="noStrike" cap="none" normalizeH="0" baseline="0" dirty="0" smtClean="0">
                          <a:ln>
                            <a:noFill/>
                          </a:ln>
                          <a:solidFill>
                            <a:schemeClr val="bg2"/>
                          </a:solidFill>
                          <a:effectLst/>
                          <a:latin typeface="Arial" panose="020B0604020202020204" pitchFamily="34" charset="0"/>
                          <a:ea typeface="Geneva"/>
                          <a:cs typeface="Geneva"/>
                        </a:rPr>
                        <a:t>Clinical Condition(s)</a:t>
                      </a:r>
                      <a:endParaRPr kumimoji="0" lang="en-US" altLang="en-US" sz="1600" b="1" i="0" u="none" strike="noStrike" cap="none" normalizeH="0" baseline="0" dirty="0" smtClean="0">
                        <a:ln>
                          <a:noFill/>
                        </a:ln>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defTabSz="820738">
                        <a:spcBef>
                          <a:spcPct val="20000"/>
                        </a:spcBef>
                        <a:defRPr sz="2500">
                          <a:solidFill>
                            <a:schemeClr val="tx1"/>
                          </a:solidFill>
                          <a:latin typeface="Arial" panose="020B0604020202020204" pitchFamily="34" charset="0"/>
                          <a:ea typeface="MS PGothic" panose="020B0600070205080204" pitchFamily="34" charset="-128"/>
                          <a:cs typeface="Geneva"/>
                        </a:defRPr>
                      </a:lvl1pPr>
                      <a:lvl2pPr marL="409575" defTabSz="820738">
                        <a:spcBef>
                          <a:spcPct val="20000"/>
                        </a:spcBef>
                        <a:defRPr sz="2100">
                          <a:solidFill>
                            <a:schemeClr val="tx1"/>
                          </a:solidFill>
                          <a:latin typeface="Arial" panose="020B0604020202020204" pitchFamily="34" charset="0"/>
                          <a:ea typeface="Geneva"/>
                          <a:cs typeface="Geneva"/>
                        </a:defRPr>
                      </a:lvl2pPr>
                      <a:lvl3pPr marL="820738" defTabSz="820738">
                        <a:spcBef>
                          <a:spcPct val="20000"/>
                        </a:spcBef>
                        <a:defRPr sz="2000">
                          <a:solidFill>
                            <a:schemeClr val="tx1"/>
                          </a:solidFill>
                          <a:latin typeface="Arial" panose="020B0604020202020204" pitchFamily="34" charset="0"/>
                          <a:ea typeface="Geneva"/>
                          <a:cs typeface="Geneva"/>
                        </a:defRPr>
                      </a:lvl3pPr>
                      <a:lvl4pPr marL="1231900" defTabSz="820738">
                        <a:spcBef>
                          <a:spcPct val="20000"/>
                        </a:spcBef>
                        <a:defRPr sz="1600">
                          <a:solidFill>
                            <a:schemeClr val="tx1"/>
                          </a:solidFill>
                          <a:latin typeface="Arial" panose="020B0604020202020204" pitchFamily="34" charset="0"/>
                          <a:ea typeface="Geneva"/>
                          <a:cs typeface="Geneva"/>
                        </a:defRPr>
                      </a:lvl4pPr>
                      <a:lvl5pPr marL="1643063" defTabSz="820738">
                        <a:spcBef>
                          <a:spcPct val="20000"/>
                        </a:spcBef>
                        <a:defRPr sz="1600">
                          <a:solidFill>
                            <a:schemeClr val="tx1"/>
                          </a:solidFill>
                          <a:latin typeface="Arial" panose="020B0604020202020204" pitchFamily="34" charset="0"/>
                          <a:ea typeface="Geneva"/>
                          <a:cs typeface="Geneva"/>
                        </a:defRPr>
                      </a:lvl5pPr>
                      <a:lvl6pPr marL="21002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6pPr>
                      <a:lvl7pPr marL="25574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7pPr>
                      <a:lvl8pPr marL="30146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8pPr>
                      <a:lvl9pPr marL="34718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9pPr>
                    </a:lstStyle>
                    <a:p>
                      <a:pPr marL="0" marR="0" lvl="0" indent="0" algn="ctr" defTabSz="820738" rtl="0" eaLnBrk="1" fontAlgn="base" latinLnBrk="0" hangingPunct="1">
                        <a:lnSpc>
                          <a:spcPct val="107000"/>
                        </a:lnSpc>
                        <a:spcBef>
                          <a:spcPct val="0"/>
                        </a:spcBef>
                        <a:spcAft>
                          <a:spcPct val="0"/>
                        </a:spcAft>
                        <a:buClrTx/>
                        <a:buSzTx/>
                        <a:buFontTx/>
                        <a:buNone/>
                        <a:tabLst/>
                      </a:pPr>
                      <a:r>
                        <a:rPr kumimoji="0" lang="en-US" altLang="en-US" sz="1600" b="1" i="0" u="none" strike="noStrike" cap="none" normalizeH="0" baseline="0" dirty="0" smtClean="0">
                          <a:ln>
                            <a:noFill/>
                          </a:ln>
                          <a:solidFill>
                            <a:schemeClr val="bg2"/>
                          </a:solidFill>
                          <a:effectLst/>
                          <a:latin typeface="Arial" panose="020B0604020202020204" pitchFamily="34" charset="0"/>
                          <a:ea typeface="Geneva"/>
                          <a:cs typeface="Geneva"/>
                        </a:rPr>
                        <a:t>BP Threshold, mm Hg</a:t>
                      </a:r>
                      <a:endParaRPr kumimoji="0" lang="en-US" altLang="en-US" sz="1600" b="1" i="0" u="none" strike="noStrike" cap="none" normalizeH="0" baseline="0" dirty="0" smtClean="0">
                        <a:ln>
                          <a:noFill/>
                        </a:ln>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defTabSz="820738">
                        <a:spcBef>
                          <a:spcPct val="20000"/>
                        </a:spcBef>
                        <a:defRPr sz="2500">
                          <a:solidFill>
                            <a:schemeClr val="tx1"/>
                          </a:solidFill>
                          <a:latin typeface="Arial" panose="020B0604020202020204" pitchFamily="34" charset="0"/>
                          <a:ea typeface="MS PGothic" panose="020B0600070205080204" pitchFamily="34" charset="-128"/>
                          <a:cs typeface="Geneva"/>
                        </a:defRPr>
                      </a:lvl1pPr>
                      <a:lvl2pPr marL="409575" defTabSz="820738">
                        <a:spcBef>
                          <a:spcPct val="20000"/>
                        </a:spcBef>
                        <a:defRPr sz="2100">
                          <a:solidFill>
                            <a:schemeClr val="tx1"/>
                          </a:solidFill>
                          <a:latin typeface="Arial" panose="020B0604020202020204" pitchFamily="34" charset="0"/>
                          <a:ea typeface="Geneva"/>
                          <a:cs typeface="Geneva"/>
                        </a:defRPr>
                      </a:lvl2pPr>
                      <a:lvl3pPr marL="820738" defTabSz="820738">
                        <a:spcBef>
                          <a:spcPct val="20000"/>
                        </a:spcBef>
                        <a:defRPr sz="2000">
                          <a:solidFill>
                            <a:schemeClr val="tx1"/>
                          </a:solidFill>
                          <a:latin typeface="Arial" panose="020B0604020202020204" pitchFamily="34" charset="0"/>
                          <a:ea typeface="Geneva"/>
                          <a:cs typeface="Geneva"/>
                        </a:defRPr>
                      </a:lvl3pPr>
                      <a:lvl4pPr marL="1231900" defTabSz="820738">
                        <a:spcBef>
                          <a:spcPct val="20000"/>
                        </a:spcBef>
                        <a:defRPr sz="1600">
                          <a:solidFill>
                            <a:schemeClr val="tx1"/>
                          </a:solidFill>
                          <a:latin typeface="Arial" panose="020B0604020202020204" pitchFamily="34" charset="0"/>
                          <a:ea typeface="Geneva"/>
                          <a:cs typeface="Geneva"/>
                        </a:defRPr>
                      </a:lvl4pPr>
                      <a:lvl5pPr marL="1643063" defTabSz="820738">
                        <a:spcBef>
                          <a:spcPct val="20000"/>
                        </a:spcBef>
                        <a:defRPr sz="1600">
                          <a:solidFill>
                            <a:schemeClr val="tx1"/>
                          </a:solidFill>
                          <a:latin typeface="Arial" panose="020B0604020202020204" pitchFamily="34" charset="0"/>
                          <a:ea typeface="Geneva"/>
                          <a:cs typeface="Geneva"/>
                        </a:defRPr>
                      </a:lvl5pPr>
                      <a:lvl6pPr marL="21002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6pPr>
                      <a:lvl7pPr marL="25574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7pPr>
                      <a:lvl8pPr marL="30146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8pPr>
                      <a:lvl9pPr marL="34718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9pPr>
                    </a:lstStyle>
                    <a:p>
                      <a:pPr marL="0" marR="0" lvl="0" indent="0" algn="ctr" defTabSz="820738" rtl="0" eaLnBrk="1" fontAlgn="base" latinLnBrk="0" hangingPunct="1">
                        <a:lnSpc>
                          <a:spcPct val="107000"/>
                        </a:lnSpc>
                        <a:spcBef>
                          <a:spcPct val="0"/>
                        </a:spcBef>
                        <a:spcAft>
                          <a:spcPct val="0"/>
                        </a:spcAft>
                        <a:buClrTx/>
                        <a:buSzTx/>
                        <a:buFontTx/>
                        <a:buNone/>
                        <a:tabLst/>
                      </a:pPr>
                      <a:r>
                        <a:rPr kumimoji="0" lang="en-US" altLang="en-US" sz="1600" b="1" i="0" u="none" strike="noStrike" cap="none" normalizeH="0" baseline="0" dirty="0" smtClean="0">
                          <a:ln>
                            <a:noFill/>
                          </a:ln>
                          <a:solidFill>
                            <a:schemeClr val="bg2"/>
                          </a:solidFill>
                          <a:effectLst/>
                          <a:latin typeface="Arial" panose="020B0604020202020204" pitchFamily="34" charset="0"/>
                          <a:ea typeface="Geneva"/>
                          <a:cs typeface="Geneva"/>
                        </a:rPr>
                        <a:t>BP Goal, </a:t>
                      </a:r>
                    </a:p>
                    <a:p>
                      <a:pPr marL="0" marR="0" lvl="0" indent="0" algn="ctr" defTabSz="820738" rtl="0" eaLnBrk="1" fontAlgn="base" latinLnBrk="0" hangingPunct="1">
                        <a:lnSpc>
                          <a:spcPct val="107000"/>
                        </a:lnSpc>
                        <a:spcBef>
                          <a:spcPct val="0"/>
                        </a:spcBef>
                        <a:spcAft>
                          <a:spcPct val="0"/>
                        </a:spcAft>
                        <a:buClrTx/>
                        <a:buSzTx/>
                        <a:buFontTx/>
                        <a:buNone/>
                        <a:tabLst/>
                      </a:pPr>
                      <a:r>
                        <a:rPr kumimoji="0" lang="en-US" altLang="en-US" sz="1600" b="1" i="0" u="none" strike="noStrike" cap="none" normalizeH="0" baseline="0" dirty="0" smtClean="0">
                          <a:ln>
                            <a:noFill/>
                          </a:ln>
                          <a:solidFill>
                            <a:schemeClr val="bg2"/>
                          </a:solidFill>
                          <a:effectLst/>
                          <a:latin typeface="Arial" panose="020B0604020202020204" pitchFamily="34" charset="0"/>
                          <a:ea typeface="Geneva"/>
                          <a:cs typeface="Geneva"/>
                        </a:rPr>
                        <a:t>mm Hg</a:t>
                      </a:r>
                      <a:endParaRPr kumimoji="0" lang="en-US" altLang="en-US" sz="1600" b="1" i="0" u="none" strike="noStrike" cap="none" normalizeH="0" baseline="0" dirty="0" smtClean="0">
                        <a:ln>
                          <a:noFill/>
                        </a:ln>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2991486055"/>
                  </a:ext>
                </a:extLst>
              </a:tr>
              <a:tr h="261377">
                <a:tc gridSpan="3">
                  <a:txBody>
                    <a:bodyPr/>
                    <a:lstStyle>
                      <a:lvl1pPr defTabSz="820738">
                        <a:spcBef>
                          <a:spcPct val="20000"/>
                        </a:spcBef>
                        <a:defRPr sz="2500">
                          <a:solidFill>
                            <a:schemeClr val="tx1"/>
                          </a:solidFill>
                          <a:latin typeface="Arial" panose="020B0604020202020204" pitchFamily="34" charset="0"/>
                          <a:ea typeface="MS PGothic" panose="020B0600070205080204" pitchFamily="34" charset="-128"/>
                          <a:cs typeface="Geneva"/>
                        </a:defRPr>
                      </a:lvl1pPr>
                      <a:lvl2pPr marL="409575" defTabSz="820738">
                        <a:spcBef>
                          <a:spcPct val="20000"/>
                        </a:spcBef>
                        <a:defRPr sz="2100">
                          <a:solidFill>
                            <a:schemeClr val="tx1"/>
                          </a:solidFill>
                          <a:latin typeface="Arial" panose="020B0604020202020204" pitchFamily="34" charset="0"/>
                          <a:ea typeface="Geneva"/>
                          <a:cs typeface="Geneva"/>
                        </a:defRPr>
                      </a:lvl2pPr>
                      <a:lvl3pPr marL="820738" defTabSz="820738">
                        <a:spcBef>
                          <a:spcPct val="20000"/>
                        </a:spcBef>
                        <a:defRPr sz="2000">
                          <a:solidFill>
                            <a:schemeClr val="tx1"/>
                          </a:solidFill>
                          <a:latin typeface="Arial" panose="020B0604020202020204" pitchFamily="34" charset="0"/>
                          <a:ea typeface="Geneva"/>
                          <a:cs typeface="Geneva"/>
                        </a:defRPr>
                      </a:lvl3pPr>
                      <a:lvl4pPr marL="1231900" defTabSz="820738">
                        <a:spcBef>
                          <a:spcPct val="20000"/>
                        </a:spcBef>
                        <a:defRPr sz="1600">
                          <a:solidFill>
                            <a:schemeClr val="tx1"/>
                          </a:solidFill>
                          <a:latin typeface="Arial" panose="020B0604020202020204" pitchFamily="34" charset="0"/>
                          <a:ea typeface="Geneva"/>
                          <a:cs typeface="Geneva"/>
                        </a:defRPr>
                      </a:lvl4pPr>
                      <a:lvl5pPr marL="1643063" defTabSz="820738">
                        <a:spcBef>
                          <a:spcPct val="20000"/>
                        </a:spcBef>
                        <a:defRPr sz="1600">
                          <a:solidFill>
                            <a:schemeClr val="tx1"/>
                          </a:solidFill>
                          <a:latin typeface="Arial" panose="020B0604020202020204" pitchFamily="34" charset="0"/>
                          <a:ea typeface="Geneva"/>
                          <a:cs typeface="Geneva"/>
                        </a:defRPr>
                      </a:lvl5pPr>
                      <a:lvl6pPr marL="21002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6pPr>
                      <a:lvl7pPr marL="25574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7pPr>
                      <a:lvl8pPr marL="30146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8pPr>
                      <a:lvl9pPr marL="34718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9pPr>
                    </a:lstStyle>
                    <a:p>
                      <a:pPr marL="0" marR="0" lvl="0" indent="0" algn="l" defTabSz="820738" rtl="0" eaLnBrk="1" fontAlgn="base" latinLnBrk="0" hangingPunct="1">
                        <a:lnSpc>
                          <a:spcPct val="107000"/>
                        </a:lnSpc>
                        <a:spcBef>
                          <a:spcPct val="0"/>
                        </a:spcBef>
                        <a:spcAft>
                          <a:spcPct val="0"/>
                        </a:spcAft>
                        <a:buClrTx/>
                        <a:buSzTx/>
                        <a:buFontTx/>
                        <a:buNone/>
                        <a:tabLst/>
                      </a:pPr>
                      <a:r>
                        <a:rPr kumimoji="0" lang="en-US" altLang="en-US" sz="1600" b="1" i="0" u="none" strike="noStrike" cap="none" normalizeH="0" baseline="0" dirty="0" smtClean="0">
                          <a:ln>
                            <a:noFill/>
                          </a:ln>
                          <a:solidFill>
                            <a:schemeClr val="tx1"/>
                          </a:solidFill>
                          <a:effectLst/>
                          <a:latin typeface="Arial" panose="020B0604020202020204" pitchFamily="34" charset="0"/>
                          <a:ea typeface="Geneva"/>
                          <a:cs typeface="Geneva"/>
                        </a:rPr>
                        <a:t>General</a:t>
                      </a:r>
                      <a:endParaRPr kumimoji="0" lang="en-US" altLang="en-US"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11444921"/>
                  </a:ext>
                </a:extLst>
              </a:tr>
              <a:tr h="261377">
                <a:tc>
                  <a:txBody>
                    <a:bodyPr/>
                    <a:lstStyle>
                      <a:lvl1pPr marL="209550" defTabSz="820738">
                        <a:spcBef>
                          <a:spcPct val="20000"/>
                        </a:spcBef>
                        <a:defRPr sz="2500">
                          <a:solidFill>
                            <a:schemeClr val="tx1"/>
                          </a:solidFill>
                          <a:latin typeface="Arial" panose="020B0604020202020204" pitchFamily="34" charset="0"/>
                          <a:ea typeface="MS PGothic" panose="020B0600070205080204" pitchFamily="34" charset="-128"/>
                          <a:cs typeface="Geneva"/>
                        </a:defRPr>
                      </a:lvl1pPr>
                      <a:lvl2pPr marL="409575" defTabSz="820738">
                        <a:spcBef>
                          <a:spcPct val="20000"/>
                        </a:spcBef>
                        <a:defRPr sz="2100">
                          <a:solidFill>
                            <a:schemeClr val="tx1"/>
                          </a:solidFill>
                          <a:latin typeface="Arial" panose="020B0604020202020204" pitchFamily="34" charset="0"/>
                          <a:ea typeface="Geneva"/>
                          <a:cs typeface="Geneva"/>
                        </a:defRPr>
                      </a:lvl2pPr>
                      <a:lvl3pPr marL="820738" defTabSz="820738">
                        <a:spcBef>
                          <a:spcPct val="20000"/>
                        </a:spcBef>
                        <a:defRPr sz="2000">
                          <a:solidFill>
                            <a:schemeClr val="tx1"/>
                          </a:solidFill>
                          <a:latin typeface="Arial" panose="020B0604020202020204" pitchFamily="34" charset="0"/>
                          <a:ea typeface="Geneva"/>
                          <a:cs typeface="Geneva"/>
                        </a:defRPr>
                      </a:lvl3pPr>
                      <a:lvl4pPr marL="1231900" defTabSz="820738">
                        <a:spcBef>
                          <a:spcPct val="20000"/>
                        </a:spcBef>
                        <a:defRPr sz="1600">
                          <a:solidFill>
                            <a:schemeClr val="tx1"/>
                          </a:solidFill>
                          <a:latin typeface="Arial" panose="020B0604020202020204" pitchFamily="34" charset="0"/>
                          <a:ea typeface="Geneva"/>
                          <a:cs typeface="Geneva"/>
                        </a:defRPr>
                      </a:lvl4pPr>
                      <a:lvl5pPr marL="1643063" defTabSz="820738">
                        <a:spcBef>
                          <a:spcPct val="20000"/>
                        </a:spcBef>
                        <a:defRPr sz="1600">
                          <a:solidFill>
                            <a:schemeClr val="tx1"/>
                          </a:solidFill>
                          <a:latin typeface="Arial" panose="020B0604020202020204" pitchFamily="34" charset="0"/>
                          <a:ea typeface="Geneva"/>
                          <a:cs typeface="Geneva"/>
                        </a:defRPr>
                      </a:lvl5pPr>
                      <a:lvl6pPr marL="21002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6pPr>
                      <a:lvl7pPr marL="25574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7pPr>
                      <a:lvl8pPr marL="30146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8pPr>
                      <a:lvl9pPr marL="34718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9pPr>
                    </a:lstStyle>
                    <a:p>
                      <a:pPr marL="209550" marR="0" lvl="0" indent="0" algn="l" defTabSz="820738" rtl="0" eaLnBrk="1" fontAlgn="base" latinLnBrk="0" hangingPunct="1">
                        <a:lnSpc>
                          <a:spcPct val="107000"/>
                        </a:lnSpc>
                        <a:spcBef>
                          <a:spcPct val="0"/>
                        </a:spcBef>
                        <a:spcAft>
                          <a:spcPct val="0"/>
                        </a:spcAft>
                        <a:buClrTx/>
                        <a:buSzTx/>
                        <a:buFontTx/>
                        <a:buNone/>
                        <a:tabLst/>
                      </a:pPr>
                      <a:r>
                        <a:rPr kumimoji="0" lang="en-US" altLang="en-US" sz="1600" b="1" i="0" u="none" strike="noStrike" cap="none" normalizeH="0" baseline="0" dirty="0" smtClean="0">
                          <a:ln>
                            <a:noFill/>
                          </a:ln>
                          <a:solidFill>
                            <a:schemeClr val="bg2"/>
                          </a:solidFill>
                          <a:effectLst/>
                          <a:latin typeface="Arial" panose="020B0604020202020204" pitchFamily="34" charset="0"/>
                          <a:ea typeface="Geneva"/>
                          <a:cs typeface="Geneva"/>
                        </a:rPr>
                        <a:t>Clinical CVD or 10-year ASCVD risk ≥10%</a:t>
                      </a:r>
                      <a:endParaRPr kumimoji="0" lang="en-US" altLang="en-US" sz="1600" b="1" i="0" u="none" strike="noStrike" cap="none" normalizeH="0" baseline="0" dirty="0" smtClean="0">
                        <a:ln>
                          <a:noFill/>
                        </a:ln>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defTabSz="820738">
                        <a:spcBef>
                          <a:spcPct val="20000"/>
                        </a:spcBef>
                        <a:defRPr sz="2500">
                          <a:solidFill>
                            <a:schemeClr val="tx1"/>
                          </a:solidFill>
                          <a:latin typeface="Arial" panose="020B0604020202020204" pitchFamily="34" charset="0"/>
                          <a:ea typeface="MS PGothic" panose="020B0600070205080204" pitchFamily="34" charset="-128"/>
                          <a:cs typeface="Geneva"/>
                        </a:defRPr>
                      </a:lvl1pPr>
                      <a:lvl2pPr marL="409575" defTabSz="820738">
                        <a:spcBef>
                          <a:spcPct val="20000"/>
                        </a:spcBef>
                        <a:defRPr sz="2100">
                          <a:solidFill>
                            <a:schemeClr val="tx1"/>
                          </a:solidFill>
                          <a:latin typeface="Arial" panose="020B0604020202020204" pitchFamily="34" charset="0"/>
                          <a:ea typeface="Geneva"/>
                          <a:cs typeface="Geneva"/>
                        </a:defRPr>
                      </a:lvl2pPr>
                      <a:lvl3pPr marL="820738" defTabSz="820738">
                        <a:spcBef>
                          <a:spcPct val="20000"/>
                        </a:spcBef>
                        <a:defRPr sz="2000">
                          <a:solidFill>
                            <a:schemeClr val="tx1"/>
                          </a:solidFill>
                          <a:latin typeface="Arial" panose="020B0604020202020204" pitchFamily="34" charset="0"/>
                          <a:ea typeface="Geneva"/>
                          <a:cs typeface="Geneva"/>
                        </a:defRPr>
                      </a:lvl3pPr>
                      <a:lvl4pPr marL="1231900" defTabSz="820738">
                        <a:spcBef>
                          <a:spcPct val="20000"/>
                        </a:spcBef>
                        <a:defRPr sz="1600">
                          <a:solidFill>
                            <a:schemeClr val="tx1"/>
                          </a:solidFill>
                          <a:latin typeface="Arial" panose="020B0604020202020204" pitchFamily="34" charset="0"/>
                          <a:ea typeface="Geneva"/>
                          <a:cs typeface="Geneva"/>
                        </a:defRPr>
                      </a:lvl4pPr>
                      <a:lvl5pPr marL="1643063" defTabSz="820738">
                        <a:spcBef>
                          <a:spcPct val="20000"/>
                        </a:spcBef>
                        <a:defRPr sz="1600">
                          <a:solidFill>
                            <a:schemeClr val="tx1"/>
                          </a:solidFill>
                          <a:latin typeface="Arial" panose="020B0604020202020204" pitchFamily="34" charset="0"/>
                          <a:ea typeface="Geneva"/>
                          <a:cs typeface="Geneva"/>
                        </a:defRPr>
                      </a:lvl5pPr>
                      <a:lvl6pPr marL="21002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6pPr>
                      <a:lvl7pPr marL="25574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7pPr>
                      <a:lvl8pPr marL="30146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8pPr>
                      <a:lvl9pPr marL="34718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9pPr>
                    </a:lstStyle>
                    <a:p>
                      <a:pPr marL="0" marR="0" lvl="0" indent="0" algn="ctr" defTabSz="820738" rtl="0" eaLnBrk="1" fontAlgn="base" latinLnBrk="0" hangingPunct="1">
                        <a:lnSpc>
                          <a:spcPct val="107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Arial" panose="020B0604020202020204" pitchFamily="34" charset="0"/>
                          <a:ea typeface="Geneva"/>
                          <a:cs typeface="Geneva"/>
                        </a:rPr>
                        <a:t>≥130/80</a:t>
                      </a:r>
                      <a:endParaRPr kumimoji="0" lang="en-US" altLang="en-US"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820738">
                        <a:spcBef>
                          <a:spcPct val="20000"/>
                        </a:spcBef>
                        <a:defRPr sz="2500">
                          <a:solidFill>
                            <a:schemeClr val="tx1"/>
                          </a:solidFill>
                          <a:latin typeface="Arial" panose="020B0604020202020204" pitchFamily="34" charset="0"/>
                          <a:ea typeface="MS PGothic" panose="020B0600070205080204" pitchFamily="34" charset="-128"/>
                          <a:cs typeface="Geneva"/>
                        </a:defRPr>
                      </a:lvl1pPr>
                      <a:lvl2pPr marL="409575" defTabSz="820738">
                        <a:spcBef>
                          <a:spcPct val="20000"/>
                        </a:spcBef>
                        <a:defRPr sz="2100">
                          <a:solidFill>
                            <a:schemeClr val="tx1"/>
                          </a:solidFill>
                          <a:latin typeface="Arial" panose="020B0604020202020204" pitchFamily="34" charset="0"/>
                          <a:ea typeface="Geneva"/>
                          <a:cs typeface="Geneva"/>
                        </a:defRPr>
                      </a:lvl2pPr>
                      <a:lvl3pPr marL="820738" defTabSz="820738">
                        <a:spcBef>
                          <a:spcPct val="20000"/>
                        </a:spcBef>
                        <a:defRPr sz="2000">
                          <a:solidFill>
                            <a:schemeClr val="tx1"/>
                          </a:solidFill>
                          <a:latin typeface="Arial" panose="020B0604020202020204" pitchFamily="34" charset="0"/>
                          <a:ea typeface="Geneva"/>
                          <a:cs typeface="Geneva"/>
                        </a:defRPr>
                      </a:lvl3pPr>
                      <a:lvl4pPr marL="1231900" defTabSz="820738">
                        <a:spcBef>
                          <a:spcPct val="20000"/>
                        </a:spcBef>
                        <a:defRPr sz="1600">
                          <a:solidFill>
                            <a:schemeClr val="tx1"/>
                          </a:solidFill>
                          <a:latin typeface="Arial" panose="020B0604020202020204" pitchFamily="34" charset="0"/>
                          <a:ea typeface="Geneva"/>
                          <a:cs typeface="Geneva"/>
                        </a:defRPr>
                      </a:lvl4pPr>
                      <a:lvl5pPr marL="1643063" defTabSz="820738">
                        <a:spcBef>
                          <a:spcPct val="20000"/>
                        </a:spcBef>
                        <a:defRPr sz="1600">
                          <a:solidFill>
                            <a:schemeClr val="tx1"/>
                          </a:solidFill>
                          <a:latin typeface="Arial" panose="020B0604020202020204" pitchFamily="34" charset="0"/>
                          <a:ea typeface="Geneva"/>
                          <a:cs typeface="Geneva"/>
                        </a:defRPr>
                      </a:lvl5pPr>
                      <a:lvl6pPr marL="21002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6pPr>
                      <a:lvl7pPr marL="25574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7pPr>
                      <a:lvl8pPr marL="30146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8pPr>
                      <a:lvl9pPr marL="34718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9pPr>
                    </a:lstStyle>
                    <a:p>
                      <a:pPr marL="0" marR="0" lvl="0" indent="0" algn="ctr" defTabSz="820738" rtl="0" eaLnBrk="1" fontAlgn="base" latinLnBrk="0" hangingPunct="1">
                        <a:lnSpc>
                          <a:spcPct val="107000"/>
                        </a:lnSpc>
                        <a:spcBef>
                          <a:spcPct val="0"/>
                        </a:spcBef>
                        <a:spcAft>
                          <a:spcPct val="0"/>
                        </a:spcAft>
                        <a:buClrTx/>
                        <a:buSzTx/>
                        <a:buFontTx/>
                        <a:buNone/>
                        <a:tabLst/>
                      </a:pPr>
                      <a:r>
                        <a:rPr kumimoji="0" lang="en-US" altLang="en-US" sz="1600" b="0" i="0" u="none" strike="noStrike" cap="none" normalizeH="0" baseline="0" smtClean="0">
                          <a:ln>
                            <a:noFill/>
                          </a:ln>
                          <a:solidFill>
                            <a:schemeClr val="tx1"/>
                          </a:solidFill>
                          <a:effectLst/>
                          <a:latin typeface="Arial" panose="020B0604020202020204" pitchFamily="34" charset="0"/>
                          <a:ea typeface="Geneva"/>
                          <a:cs typeface="Geneva"/>
                        </a:rPr>
                        <a:t>&lt;130/80</a:t>
                      </a:r>
                      <a:endParaRPr kumimoji="0" lang="en-US" altLang="en-US" sz="16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027643448"/>
                  </a:ext>
                </a:extLst>
              </a:tr>
              <a:tr h="261377">
                <a:tc>
                  <a:txBody>
                    <a:bodyPr/>
                    <a:lstStyle>
                      <a:lvl1pPr marL="209550" defTabSz="820738">
                        <a:spcBef>
                          <a:spcPct val="20000"/>
                        </a:spcBef>
                        <a:defRPr sz="2500">
                          <a:solidFill>
                            <a:schemeClr val="tx1"/>
                          </a:solidFill>
                          <a:latin typeface="Arial" panose="020B0604020202020204" pitchFamily="34" charset="0"/>
                          <a:ea typeface="MS PGothic" panose="020B0600070205080204" pitchFamily="34" charset="-128"/>
                          <a:cs typeface="Geneva"/>
                        </a:defRPr>
                      </a:lvl1pPr>
                      <a:lvl2pPr marL="409575" defTabSz="820738">
                        <a:spcBef>
                          <a:spcPct val="20000"/>
                        </a:spcBef>
                        <a:defRPr sz="2100">
                          <a:solidFill>
                            <a:schemeClr val="tx1"/>
                          </a:solidFill>
                          <a:latin typeface="Arial" panose="020B0604020202020204" pitchFamily="34" charset="0"/>
                          <a:ea typeface="Geneva"/>
                          <a:cs typeface="Geneva"/>
                        </a:defRPr>
                      </a:lvl2pPr>
                      <a:lvl3pPr marL="820738" defTabSz="820738">
                        <a:spcBef>
                          <a:spcPct val="20000"/>
                        </a:spcBef>
                        <a:defRPr sz="2000">
                          <a:solidFill>
                            <a:schemeClr val="tx1"/>
                          </a:solidFill>
                          <a:latin typeface="Arial" panose="020B0604020202020204" pitchFamily="34" charset="0"/>
                          <a:ea typeface="Geneva"/>
                          <a:cs typeface="Geneva"/>
                        </a:defRPr>
                      </a:lvl3pPr>
                      <a:lvl4pPr marL="1231900" defTabSz="820738">
                        <a:spcBef>
                          <a:spcPct val="20000"/>
                        </a:spcBef>
                        <a:defRPr sz="1600">
                          <a:solidFill>
                            <a:schemeClr val="tx1"/>
                          </a:solidFill>
                          <a:latin typeface="Arial" panose="020B0604020202020204" pitchFamily="34" charset="0"/>
                          <a:ea typeface="Geneva"/>
                          <a:cs typeface="Geneva"/>
                        </a:defRPr>
                      </a:lvl4pPr>
                      <a:lvl5pPr marL="1643063" defTabSz="820738">
                        <a:spcBef>
                          <a:spcPct val="20000"/>
                        </a:spcBef>
                        <a:defRPr sz="1600">
                          <a:solidFill>
                            <a:schemeClr val="tx1"/>
                          </a:solidFill>
                          <a:latin typeface="Arial" panose="020B0604020202020204" pitchFamily="34" charset="0"/>
                          <a:ea typeface="Geneva"/>
                          <a:cs typeface="Geneva"/>
                        </a:defRPr>
                      </a:lvl5pPr>
                      <a:lvl6pPr marL="21002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6pPr>
                      <a:lvl7pPr marL="25574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7pPr>
                      <a:lvl8pPr marL="30146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8pPr>
                      <a:lvl9pPr marL="34718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9pPr>
                    </a:lstStyle>
                    <a:p>
                      <a:pPr marL="209550" marR="0" lvl="0" indent="0" algn="l" defTabSz="820738" rtl="0" eaLnBrk="1" fontAlgn="base" latinLnBrk="0" hangingPunct="1">
                        <a:lnSpc>
                          <a:spcPct val="107000"/>
                        </a:lnSpc>
                        <a:spcBef>
                          <a:spcPct val="0"/>
                        </a:spcBef>
                        <a:spcAft>
                          <a:spcPct val="0"/>
                        </a:spcAft>
                        <a:buClrTx/>
                        <a:buSzTx/>
                        <a:buFontTx/>
                        <a:buNone/>
                        <a:tabLst/>
                      </a:pPr>
                      <a:r>
                        <a:rPr kumimoji="0" lang="en-US" altLang="en-US" sz="1600" b="1" i="0" u="none" strike="noStrike" cap="none" normalizeH="0" baseline="0" dirty="0" smtClean="0">
                          <a:ln>
                            <a:noFill/>
                          </a:ln>
                          <a:solidFill>
                            <a:schemeClr val="bg2"/>
                          </a:solidFill>
                          <a:effectLst/>
                          <a:latin typeface="Arial" panose="020B0604020202020204" pitchFamily="34" charset="0"/>
                          <a:ea typeface="Geneva"/>
                          <a:cs typeface="Geneva"/>
                        </a:rPr>
                        <a:t>No clinical CVD and 10-year ASCVD risk &lt;10%</a:t>
                      </a:r>
                      <a:endParaRPr kumimoji="0" lang="en-US" altLang="en-US" sz="1600" b="1" i="0" u="none" strike="noStrike" cap="none" normalizeH="0" baseline="0" dirty="0" smtClean="0">
                        <a:ln>
                          <a:noFill/>
                        </a:ln>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defTabSz="820738">
                        <a:spcBef>
                          <a:spcPct val="20000"/>
                        </a:spcBef>
                        <a:defRPr sz="2500">
                          <a:solidFill>
                            <a:schemeClr val="tx1"/>
                          </a:solidFill>
                          <a:latin typeface="Arial" panose="020B0604020202020204" pitchFamily="34" charset="0"/>
                          <a:ea typeface="MS PGothic" panose="020B0600070205080204" pitchFamily="34" charset="-128"/>
                          <a:cs typeface="Geneva"/>
                        </a:defRPr>
                      </a:lvl1pPr>
                      <a:lvl2pPr marL="409575" defTabSz="820738">
                        <a:spcBef>
                          <a:spcPct val="20000"/>
                        </a:spcBef>
                        <a:defRPr sz="2100">
                          <a:solidFill>
                            <a:schemeClr val="tx1"/>
                          </a:solidFill>
                          <a:latin typeface="Arial" panose="020B0604020202020204" pitchFamily="34" charset="0"/>
                          <a:ea typeface="Geneva"/>
                          <a:cs typeface="Geneva"/>
                        </a:defRPr>
                      </a:lvl2pPr>
                      <a:lvl3pPr marL="820738" defTabSz="820738">
                        <a:spcBef>
                          <a:spcPct val="20000"/>
                        </a:spcBef>
                        <a:defRPr sz="2000">
                          <a:solidFill>
                            <a:schemeClr val="tx1"/>
                          </a:solidFill>
                          <a:latin typeface="Arial" panose="020B0604020202020204" pitchFamily="34" charset="0"/>
                          <a:ea typeface="Geneva"/>
                          <a:cs typeface="Geneva"/>
                        </a:defRPr>
                      </a:lvl3pPr>
                      <a:lvl4pPr marL="1231900" defTabSz="820738">
                        <a:spcBef>
                          <a:spcPct val="20000"/>
                        </a:spcBef>
                        <a:defRPr sz="1600">
                          <a:solidFill>
                            <a:schemeClr val="tx1"/>
                          </a:solidFill>
                          <a:latin typeface="Arial" panose="020B0604020202020204" pitchFamily="34" charset="0"/>
                          <a:ea typeface="Geneva"/>
                          <a:cs typeface="Geneva"/>
                        </a:defRPr>
                      </a:lvl4pPr>
                      <a:lvl5pPr marL="1643063" defTabSz="820738">
                        <a:spcBef>
                          <a:spcPct val="20000"/>
                        </a:spcBef>
                        <a:defRPr sz="1600">
                          <a:solidFill>
                            <a:schemeClr val="tx1"/>
                          </a:solidFill>
                          <a:latin typeface="Arial" panose="020B0604020202020204" pitchFamily="34" charset="0"/>
                          <a:ea typeface="Geneva"/>
                          <a:cs typeface="Geneva"/>
                        </a:defRPr>
                      </a:lvl5pPr>
                      <a:lvl6pPr marL="21002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6pPr>
                      <a:lvl7pPr marL="25574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7pPr>
                      <a:lvl8pPr marL="30146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8pPr>
                      <a:lvl9pPr marL="34718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9pPr>
                    </a:lstStyle>
                    <a:p>
                      <a:pPr marL="0" marR="0" lvl="0" indent="0" algn="ctr" defTabSz="820738" rtl="0" eaLnBrk="1" fontAlgn="base" latinLnBrk="0" hangingPunct="1">
                        <a:lnSpc>
                          <a:spcPct val="107000"/>
                        </a:lnSpc>
                        <a:spcBef>
                          <a:spcPct val="0"/>
                        </a:spcBef>
                        <a:spcAft>
                          <a:spcPct val="0"/>
                        </a:spcAft>
                        <a:buClrTx/>
                        <a:buSzTx/>
                        <a:buFontTx/>
                        <a:buNone/>
                        <a:tabLst/>
                      </a:pPr>
                      <a:r>
                        <a:rPr kumimoji="0" lang="en-US" altLang="en-US" sz="1600" b="1" i="0" u="none" strike="noStrike" cap="none" normalizeH="0" baseline="0" dirty="0" smtClean="0">
                          <a:ln>
                            <a:noFill/>
                          </a:ln>
                          <a:solidFill>
                            <a:schemeClr val="bg2"/>
                          </a:solidFill>
                          <a:effectLst/>
                          <a:latin typeface="Arial" panose="020B0604020202020204" pitchFamily="34" charset="0"/>
                          <a:ea typeface="Geneva"/>
                          <a:cs typeface="Geneva"/>
                        </a:rPr>
                        <a:t>≥140/90</a:t>
                      </a:r>
                      <a:endParaRPr kumimoji="0" lang="en-US" altLang="en-US" sz="1600" b="1" i="0" u="none" strike="noStrike" cap="none" normalizeH="0" baseline="0" dirty="0" smtClean="0">
                        <a:ln>
                          <a:noFill/>
                        </a:ln>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820738">
                        <a:spcBef>
                          <a:spcPct val="20000"/>
                        </a:spcBef>
                        <a:defRPr sz="2500">
                          <a:solidFill>
                            <a:schemeClr val="tx1"/>
                          </a:solidFill>
                          <a:latin typeface="Arial" panose="020B0604020202020204" pitchFamily="34" charset="0"/>
                          <a:ea typeface="MS PGothic" panose="020B0600070205080204" pitchFamily="34" charset="-128"/>
                          <a:cs typeface="Geneva"/>
                        </a:defRPr>
                      </a:lvl1pPr>
                      <a:lvl2pPr marL="409575" defTabSz="820738">
                        <a:spcBef>
                          <a:spcPct val="20000"/>
                        </a:spcBef>
                        <a:defRPr sz="2100">
                          <a:solidFill>
                            <a:schemeClr val="tx1"/>
                          </a:solidFill>
                          <a:latin typeface="Arial" panose="020B0604020202020204" pitchFamily="34" charset="0"/>
                          <a:ea typeface="Geneva"/>
                          <a:cs typeface="Geneva"/>
                        </a:defRPr>
                      </a:lvl2pPr>
                      <a:lvl3pPr marL="820738" defTabSz="820738">
                        <a:spcBef>
                          <a:spcPct val="20000"/>
                        </a:spcBef>
                        <a:defRPr sz="2000">
                          <a:solidFill>
                            <a:schemeClr val="tx1"/>
                          </a:solidFill>
                          <a:latin typeface="Arial" panose="020B0604020202020204" pitchFamily="34" charset="0"/>
                          <a:ea typeface="Geneva"/>
                          <a:cs typeface="Geneva"/>
                        </a:defRPr>
                      </a:lvl3pPr>
                      <a:lvl4pPr marL="1231900" defTabSz="820738">
                        <a:spcBef>
                          <a:spcPct val="20000"/>
                        </a:spcBef>
                        <a:defRPr sz="1600">
                          <a:solidFill>
                            <a:schemeClr val="tx1"/>
                          </a:solidFill>
                          <a:latin typeface="Arial" panose="020B0604020202020204" pitchFamily="34" charset="0"/>
                          <a:ea typeface="Geneva"/>
                          <a:cs typeface="Geneva"/>
                        </a:defRPr>
                      </a:lvl4pPr>
                      <a:lvl5pPr marL="1643063" defTabSz="820738">
                        <a:spcBef>
                          <a:spcPct val="20000"/>
                        </a:spcBef>
                        <a:defRPr sz="1600">
                          <a:solidFill>
                            <a:schemeClr val="tx1"/>
                          </a:solidFill>
                          <a:latin typeface="Arial" panose="020B0604020202020204" pitchFamily="34" charset="0"/>
                          <a:ea typeface="Geneva"/>
                          <a:cs typeface="Geneva"/>
                        </a:defRPr>
                      </a:lvl5pPr>
                      <a:lvl6pPr marL="21002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6pPr>
                      <a:lvl7pPr marL="25574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7pPr>
                      <a:lvl8pPr marL="30146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8pPr>
                      <a:lvl9pPr marL="34718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9pPr>
                    </a:lstStyle>
                    <a:p>
                      <a:pPr marL="0" marR="0" lvl="0" indent="0" algn="ctr" defTabSz="820738" rtl="0" eaLnBrk="1" fontAlgn="base" latinLnBrk="0" hangingPunct="1">
                        <a:lnSpc>
                          <a:spcPct val="107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Arial" panose="020B0604020202020204" pitchFamily="34" charset="0"/>
                          <a:ea typeface="Geneva"/>
                          <a:cs typeface="Geneva"/>
                        </a:rPr>
                        <a:t>&lt;130/80</a:t>
                      </a:r>
                      <a:endParaRPr kumimoji="0" lang="en-US" altLang="en-US"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060973591"/>
                  </a:ext>
                </a:extLst>
              </a:tr>
              <a:tr h="522754">
                <a:tc>
                  <a:txBody>
                    <a:bodyPr/>
                    <a:lstStyle>
                      <a:lvl1pPr marL="209550" defTabSz="820738">
                        <a:spcBef>
                          <a:spcPct val="20000"/>
                        </a:spcBef>
                        <a:defRPr sz="2500">
                          <a:solidFill>
                            <a:schemeClr val="tx1"/>
                          </a:solidFill>
                          <a:latin typeface="Arial" panose="020B0604020202020204" pitchFamily="34" charset="0"/>
                          <a:ea typeface="MS PGothic" panose="020B0600070205080204" pitchFamily="34" charset="-128"/>
                          <a:cs typeface="Geneva"/>
                        </a:defRPr>
                      </a:lvl1pPr>
                      <a:lvl2pPr marL="409575" defTabSz="820738">
                        <a:spcBef>
                          <a:spcPct val="20000"/>
                        </a:spcBef>
                        <a:defRPr sz="2100">
                          <a:solidFill>
                            <a:schemeClr val="tx1"/>
                          </a:solidFill>
                          <a:latin typeface="Arial" panose="020B0604020202020204" pitchFamily="34" charset="0"/>
                          <a:ea typeface="Geneva"/>
                          <a:cs typeface="Geneva"/>
                        </a:defRPr>
                      </a:lvl2pPr>
                      <a:lvl3pPr marL="820738" defTabSz="820738">
                        <a:spcBef>
                          <a:spcPct val="20000"/>
                        </a:spcBef>
                        <a:defRPr sz="2000">
                          <a:solidFill>
                            <a:schemeClr val="tx1"/>
                          </a:solidFill>
                          <a:latin typeface="Arial" panose="020B0604020202020204" pitchFamily="34" charset="0"/>
                          <a:ea typeface="Geneva"/>
                          <a:cs typeface="Geneva"/>
                        </a:defRPr>
                      </a:lvl3pPr>
                      <a:lvl4pPr marL="1231900" defTabSz="820738">
                        <a:spcBef>
                          <a:spcPct val="20000"/>
                        </a:spcBef>
                        <a:defRPr sz="1600">
                          <a:solidFill>
                            <a:schemeClr val="tx1"/>
                          </a:solidFill>
                          <a:latin typeface="Arial" panose="020B0604020202020204" pitchFamily="34" charset="0"/>
                          <a:ea typeface="Geneva"/>
                          <a:cs typeface="Geneva"/>
                        </a:defRPr>
                      </a:lvl4pPr>
                      <a:lvl5pPr marL="1643063" defTabSz="820738">
                        <a:spcBef>
                          <a:spcPct val="20000"/>
                        </a:spcBef>
                        <a:defRPr sz="1600">
                          <a:solidFill>
                            <a:schemeClr val="tx1"/>
                          </a:solidFill>
                          <a:latin typeface="Arial" panose="020B0604020202020204" pitchFamily="34" charset="0"/>
                          <a:ea typeface="Geneva"/>
                          <a:cs typeface="Geneva"/>
                        </a:defRPr>
                      </a:lvl5pPr>
                      <a:lvl6pPr marL="21002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6pPr>
                      <a:lvl7pPr marL="25574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7pPr>
                      <a:lvl8pPr marL="30146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8pPr>
                      <a:lvl9pPr marL="34718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9pPr>
                    </a:lstStyle>
                    <a:p>
                      <a:pPr marL="209550" marR="0" lvl="0" indent="0" algn="l" defTabSz="820738" rtl="0" eaLnBrk="1" fontAlgn="base" latinLnBrk="0" hangingPunct="1">
                        <a:lnSpc>
                          <a:spcPct val="107000"/>
                        </a:lnSpc>
                        <a:spcBef>
                          <a:spcPct val="0"/>
                        </a:spcBef>
                        <a:spcAft>
                          <a:spcPct val="0"/>
                        </a:spcAft>
                        <a:buClrTx/>
                        <a:buSzTx/>
                        <a:buFontTx/>
                        <a:buNone/>
                        <a:tabLst/>
                      </a:pPr>
                      <a:r>
                        <a:rPr kumimoji="0" lang="en-US" altLang="en-US" sz="1600" b="1" i="0" u="none" strike="noStrike" cap="none" normalizeH="0" baseline="0" dirty="0" smtClean="0">
                          <a:ln>
                            <a:noFill/>
                          </a:ln>
                          <a:solidFill>
                            <a:schemeClr val="bg2"/>
                          </a:solidFill>
                          <a:effectLst/>
                          <a:latin typeface="Arial" panose="020B0604020202020204" pitchFamily="34" charset="0"/>
                          <a:ea typeface="Geneva"/>
                          <a:cs typeface="Geneva"/>
                        </a:rPr>
                        <a:t>Older persons (≥65 years of age; noninstitutionalized, ambulatory, community-living adults)</a:t>
                      </a:r>
                      <a:endParaRPr kumimoji="0" lang="en-US" altLang="en-US" sz="1600" b="1" i="0" u="none" strike="noStrike" cap="none" normalizeH="0" baseline="0" dirty="0" smtClean="0">
                        <a:ln>
                          <a:noFill/>
                        </a:ln>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defTabSz="820738">
                        <a:spcBef>
                          <a:spcPct val="20000"/>
                        </a:spcBef>
                        <a:defRPr sz="2500">
                          <a:solidFill>
                            <a:schemeClr val="tx1"/>
                          </a:solidFill>
                          <a:latin typeface="Arial" panose="020B0604020202020204" pitchFamily="34" charset="0"/>
                          <a:ea typeface="MS PGothic" panose="020B0600070205080204" pitchFamily="34" charset="-128"/>
                          <a:cs typeface="Geneva"/>
                        </a:defRPr>
                      </a:lvl1pPr>
                      <a:lvl2pPr marL="409575" defTabSz="820738">
                        <a:spcBef>
                          <a:spcPct val="20000"/>
                        </a:spcBef>
                        <a:defRPr sz="2100">
                          <a:solidFill>
                            <a:schemeClr val="tx1"/>
                          </a:solidFill>
                          <a:latin typeface="Arial" panose="020B0604020202020204" pitchFamily="34" charset="0"/>
                          <a:ea typeface="Geneva"/>
                          <a:cs typeface="Geneva"/>
                        </a:defRPr>
                      </a:lvl2pPr>
                      <a:lvl3pPr marL="820738" defTabSz="820738">
                        <a:spcBef>
                          <a:spcPct val="20000"/>
                        </a:spcBef>
                        <a:defRPr sz="2000">
                          <a:solidFill>
                            <a:schemeClr val="tx1"/>
                          </a:solidFill>
                          <a:latin typeface="Arial" panose="020B0604020202020204" pitchFamily="34" charset="0"/>
                          <a:ea typeface="Geneva"/>
                          <a:cs typeface="Geneva"/>
                        </a:defRPr>
                      </a:lvl3pPr>
                      <a:lvl4pPr marL="1231900" defTabSz="820738">
                        <a:spcBef>
                          <a:spcPct val="20000"/>
                        </a:spcBef>
                        <a:defRPr sz="1600">
                          <a:solidFill>
                            <a:schemeClr val="tx1"/>
                          </a:solidFill>
                          <a:latin typeface="Arial" panose="020B0604020202020204" pitchFamily="34" charset="0"/>
                          <a:ea typeface="Geneva"/>
                          <a:cs typeface="Geneva"/>
                        </a:defRPr>
                      </a:lvl4pPr>
                      <a:lvl5pPr marL="1643063" defTabSz="820738">
                        <a:spcBef>
                          <a:spcPct val="20000"/>
                        </a:spcBef>
                        <a:defRPr sz="1600">
                          <a:solidFill>
                            <a:schemeClr val="tx1"/>
                          </a:solidFill>
                          <a:latin typeface="Arial" panose="020B0604020202020204" pitchFamily="34" charset="0"/>
                          <a:ea typeface="Geneva"/>
                          <a:cs typeface="Geneva"/>
                        </a:defRPr>
                      </a:lvl5pPr>
                      <a:lvl6pPr marL="21002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6pPr>
                      <a:lvl7pPr marL="25574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7pPr>
                      <a:lvl8pPr marL="30146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8pPr>
                      <a:lvl9pPr marL="34718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9pPr>
                    </a:lstStyle>
                    <a:p>
                      <a:pPr marL="0" marR="0" lvl="0" indent="0" algn="ctr" defTabSz="820738" rtl="0" eaLnBrk="1" fontAlgn="base" latinLnBrk="0" hangingPunct="1">
                        <a:lnSpc>
                          <a:spcPct val="107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Arial" panose="020B0604020202020204" pitchFamily="34" charset="0"/>
                          <a:ea typeface="Geneva"/>
                          <a:cs typeface="Geneva"/>
                        </a:rPr>
                        <a:t>≥130 (SBP)</a:t>
                      </a:r>
                      <a:endParaRPr kumimoji="0" lang="en-US" altLang="en-US"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820738">
                        <a:spcBef>
                          <a:spcPct val="20000"/>
                        </a:spcBef>
                        <a:defRPr sz="2500">
                          <a:solidFill>
                            <a:schemeClr val="tx1"/>
                          </a:solidFill>
                          <a:latin typeface="Arial" panose="020B0604020202020204" pitchFamily="34" charset="0"/>
                          <a:ea typeface="MS PGothic" panose="020B0600070205080204" pitchFamily="34" charset="-128"/>
                          <a:cs typeface="Geneva"/>
                        </a:defRPr>
                      </a:lvl1pPr>
                      <a:lvl2pPr marL="409575" defTabSz="820738">
                        <a:spcBef>
                          <a:spcPct val="20000"/>
                        </a:spcBef>
                        <a:defRPr sz="2100">
                          <a:solidFill>
                            <a:schemeClr val="tx1"/>
                          </a:solidFill>
                          <a:latin typeface="Arial" panose="020B0604020202020204" pitchFamily="34" charset="0"/>
                          <a:ea typeface="Geneva"/>
                          <a:cs typeface="Geneva"/>
                        </a:defRPr>
                      </a:lvl2pPr>
                      <a:lvl3pPr marL="820738" defTabSz="820738">
                        <a:spcBef>
                          <a:spcPct val="20000"/>
                        </a:spcBef>
                        <a:defRPr sz="2000">
                          <a:solidFill>
                            <a:schemeClr val="tx1"/>
                          </a:solidFill>
                          <a:latin typeface="Arial" panose="020B0604020202020204" pitchFamily="34" charset="0"/>
                          <a:ea typeface="Geneva"/>
                          <a:cs typeface="Geneva"/>
                        </a:defRPr>
                      </a:lvl3pPr>
                      <a:lvl4pPr marL="1231900" defTabSz="820738">
                        <a:spcBef>
                          <a:spcPct val="20000"/>
                        </a:spcBef>
                        <a:defRPr sz="1600">
                          <a:solidFill>
                            <a:schemeClr val="tx1"/>
                          </a:solidFill>
                          <a:latin typeface="Arial" panose="020B0604020202020204" pitchFamily="34" charset="0"/>
                          <a:ea typeface="Geneva"/>
                          <a:cs typeface="Geneva"/>
                        </a:defRPr>
                      </a:lvl4pPr>
                      <a:lvl5pPr marL="1643063" defTabSz="820738">
                        <a:spcBef>
                          <a:spcPct val="20000"/>
                        </a:spcBef>
                        <a:defRPr sz="1600">
                          <a:solidFill>
                            <a:schemeClr val="tx1"/>
                          </a:solidFill>
                          <a:latin typeface="Arial" panose="020B0604020202020204" pitchFamily="34" charset="0"/>
                          <a:ea typeface="Geneva"/>
                          <a:cs typeface="Geneva"/>
                        </a:defRPr>
                      </a:lvl5pPr>
                      <a:lvl6pPr marL="21002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6pPr>
                      <a:lvl7pPr marL="25574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7pPr>
                      <a:lvl8pPr marL="30146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8pPr>
                      <a:lvl9pPr marL="34718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9pPr>
                    </a:lstStyle>
                    <a:p>
                      <a:pPr marL="0" marR="0" lvl="0" indent="0" algn="ctr" defTabSz="820738" rtl="0" eaLnBrk="1" fontAlgn="base" latinLnBrk="0" hangingPunct="1">
                        <a:lnSpc>
                          <a:spcPct val="107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Arial" panose="020B0604020202020204" pitchFamily="34" charset="0"/>
                          <a:ea typeface="Geneva"/>
                          <a:cs typeface="Geneva"/>
                        </a:rPr>
                        <a:t>&lt;130 (SBP)</a:t>
                      </a:r>
                      <a:endParaRPr kumimoji="0" lang="en-US" altLang="en-US"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141930959"/>
                  </a:ext>
                </a:extLst>
              </a:tr>
              <a:tr h="261377">
                <a:tc gridSpan="3">
                  <a:txBody>
                    <a:bodyPr/>
                    <a:lstStyle>
                      <a:lvl1pPr defTabSz="820738">
                        <a:spcBef>
                          <a:spcPct val="20000"/>
                        </a:spcBef>
                        <a:defRPr sz="2500">
                          <a:solidFill>
                            <a:schemeClr val="tx1"/>
                          </a:solidFill>
                          <a:latin typeface="Arial" panose="020B0604020202020204" pitchFamily="34" charset="0"/>
                          <a:ea typeface="MS PGothic" panose="020B0600070205080204" pitchFamily="34" charset="-128"/>
                          <a:cs typeface="Geneva"/>
                        </a:defRPr>
                      </a:lvl1pPr>
                      <a:lvl2pPr marL="409575" defTabSz="820738">
                        <a:spcBef>
                          <a:spcPct val="20000"/>
                        </a:spcBef>
                        <a:defRPr sz="2100">
                          <a:solidFill>
                            <a:schemeClr val="tx1"/>
                          </a:solidFill>
                          <a:latin typeface="Arial" panose="020B0604020202020204" pitchFamily="34" charset="0"/>
                          <a:ea typeface="Geneva"/>
                          <a:cs typeface="Geneva"/>
                        </a:defRPr>
                      </a:lvl2pPr>
                      <a:lvl3pPr marL="820738" defTabSz="820738">
                        <a:spcBef>
                          <a:spcPct val="20000"/>
                        </a:spcBef>
                        <a:defRPr sz="2000">
                          <a:solidFill>
                            <a:schemeClr val="tx1"/>
                          </a:solidFill>
                          <a:latin typeface="Arial" panose="020B0604020202020204" pitchFamily="34" charset="0"/>
                          <a:ea typeface="Geneva"/>
                          <a:cs typeface="Geneva"/>
                        </a:defRPr>
                      </a:lvl3pPr>
                      <a:lvl4pPr marL="1231900" defTabSz="820738">
                        <a:spcBef>
                          <a:spcPct val="20000"/>
                        </a:spcBef>
                        <a:defRPr sz="1600">
                          <a:solidFill>
                            <a:schemeClr val="tx1"/>
                          </a:solidFill>
                          <a:latin typeface="Arial" panose="020B0604020202020204" pitchFamily="34" charset="0"/>
                          <a:ea typeface="Geneva"/>
                          <a:cs typeface="Geneva"/>
                        </a:defRPr>
                      </a:lvl4pPr>
                      <a:lvl5pPr marL="1643063" defTabSz="820738">
                        <a:spcBef>
                          <a:spcPct val="20000"/>
                        </a:spcBef>
                        <a:defRPr sz="1600">
                          <a:solidFill>
                            <a:schemeClr val="tx1"/>
                          </a:solidFill>
                          <a:latin typeface="Arial" panose="020B0604020202020204" pitchFamily="34" charset="0"/>
                          <a:ea typeface="Geneva"/>
                          <a:cs typeface="Geneva"/>
                        </a:defRPr>
                      </a:lvl5pPr>
                      <a:lvl6pPr marL="21002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6pPr>
                      <a:lvl7pPr marL="25574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7pPr>
                      <a:lvl8pPr marL="30146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8pPr>
                      <a:lvl9pPr marL="34718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9pPr>
                    </a:lstStyle>
                    <a:p>
                      <a:pPr marL="0" marR="0" lvl="0" indent="0" algn="l" defTabSz="820738" rtl="0" eaLnBrk="1" fontAlgn="base" latinLnBrk="0" hangingPunct="1">
                        <a:lnSpc>
                          <a:spcPct val="107000"/>
                        </a:lnSpc>
                        <a:spcBef>
                          <a:spcPct val="0"/>
                        </a:spcBef>
                        <a:spcAft>
                          <a:spcPct val="0"/>
                        </a:spcAft>
                        <a:buClrTx/>
                        <a:buSzTx/>
                        <a:buFontTx/>
                        <a:buNone/>
                        <a:tabLst/>
                      </a:pPr>
                      <a:r>
                        <a:rPr kumimoji="0" lang="en-US" altLang="en-US" sz="1600" b="1" i="0" u="none" strike="noStrike" cap="none" normalizeH="0" baseline="0" dirty="0" smtClean="0">
                          <a:ln>
                            <a:noFill/>
                          </a:ln>
                          <a:solidFill>
                            <a:schemeClr val="tx1"/>
                          </a:solidFill>
                          <a:effectLst/>
                          <a:latin typeface="Arial" panose="020B0604020202020204" pitchFamily="34" charset="0"/>
                          <a:ea typeface="Geneva"/>
                          <a:cs typeface="Geneva"/>
                        </a:rPr>
                        <a:t>Specific comorbidities</a:t>
                      </a:r>
                      <a:endParaRPr kumimoji="0" lang="en-US" altLang="en-US"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31780520"/>
                  </a:ext>
                </a:extLst>
              </a:tr>
              <a:tr h="261377">
                <a:tc>
                  <a:txBody>
                    <a:bodyPr/>
                    <a:lstStyle>
                      <a:lvl1pPr marL="209550" defTabSz="820738">
                        <a:spcBef>
                          <a:spcPct val="20000"/>
                        </a:spcBef>
                        <a:defRPr sz="2500">
                          <a:solidFill>
                            <a:schemeClr val="tx1"/>
                          </a:solidFill>
                          <a:latin typeface="Arial" panose="020B0604020202020204" pitchFamily="34" charset="0"/>
                          <a:ea typeface="MS PGothic" panose="020B0600070205080204" pitchFamily="34" charset="-128"/>
                          <a:cs typeface="Geneva"/>
                        </a:defRPr>
                      </a:lvl1pPr>
                      <a:lvl2pPr marL="409575" defTabSz="820738">
                        <a:spcBef>
                          <a:spcPct val="20000"/>
                        </a:spcBef>
                        <a:defRPr sz="2100">
                          <a:solidFill>
                            <a:schemeClr val="tx1"/>
                          </a:solidFill>
                          <a:latin typeface="Arial" panose="020B0604020202020204" pitchFamily="34" charset="0"/>
                          <a:ea typeface="Geneva"/>
                          <a:cs typeface="Geneva"/>
                        </a:defRPr>
                      </a:lvl2pPr>
                      <a:lvl3pPr marL="820738" defTabSz="820738">
                        <a:spcBef>
                          <a:spcPct val="20000"/>
                        </a:spcBef>
                        <a:defRPr sz="2000">
                          <a:solidFill>
                            <a:schemeClr val="tx1"/>
                          </a:solidFill>
                          <a:latin typeface="Arial" panose="020B0604020202020204" pitchFamily="34" charset="0"/>
                          <a:ea typeface="Geneva"/>
                          <a:cs typeface="Geneva"/>
                        </a:defRPr>
                      </a:lvl3pPr>
                      <a:lvl4pPr marL="1231900" defTabSz="820738">
                        <a:spcBef>
                          <a:spcPct val="20000"/>
                        </a:spcBef>
                        <a:defRPr sz="1600">
                          <a:solidFill>
                            <a:schemeClr val="tx1"/>
                          </a:solidFill>
                          <a:latin typeface="Arial" panose="020B0604020202020204" pitchFamily="34" charset="0"/>
                          <a:ea typeface="Geneva"/>
                          <a:cs typeface="Geneva"/>
                        </a:defRPr>
                      </a:lvl4pPr>
                      <a:lvl5pPr marL="1643063" defTabSz="820738">
                        <a:spcBef>
                          <a:spcPct val="20000"/>
                        </a:spcBef>
                        <a:defRPr sz="1600">
                          <a:solidFill>
                            <a:schemeClr val="tx1"/>
                          </a:solidFill>
                          <a:latin typeface="Arial" panose="020B0604020202020204" pitchFamily="34" charset="0"/>
                          <a:ea typeface="Geneva"/>
                          <a:cs typeface="Geneva"/>
                        </a:defRPr>
                      </a:lvl5pPr>
                      <a:lvl6pPr marL="21002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6pPr>
                      <a:lvl7pPr marL="25574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7pPr>
                      <a:lvl8pPr marL="30146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8pPr>
                      <a:lvl9pPr marL="34718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9pPr>
                    </a:lstStyle>
                    <a:p>
                      <a:pPr marL="209550" marR="0" lvl="0" indent="0" algn="l" defTabSz="820738" rtl="0" eaLnBrk="1" fontAlgn="base" latinLnBrk="0" hangingPunct="1">
                        <a:lnSpc>
                          <a:spcPct val="107000"/>
                        </a:lnSpc>
                        <a:spcBef>
                          <a:spcPct val="0"/>
                        </a:spcBef>
                        <a:spcAft>
                          <a:spcPct val="0"/>
                        </a:spcAft>
                        <a:buClrTx/>
                        <a:buSzTx/>
                        <a:buFontTx/>
                        <a:buNone/>
                        <a:tabLst/>
                      </a:pPr>
                      <a:r>
                        <a:rPr kumimoji="0" lang="en-US" altLang="en-US" sz="1600" b="1" i="0" u="none" strike="noStrike" cap="none" normalizeH="0" baseline="0" dirty="0" smtClean="0">
                          <a:ln>
                            <a:noFill/>
                          </a:ln>
                          <a:solidFill>
                            <a:schemeClr val="bg2"/>
                          </a:solidFill>
                          <a:effectLst/>
                          <a:latin typeface="Arial" panose="020B0604020202020204" pitchFamily="34" charset="0"/>
                          <a:ea typeface="Geneva"/>
                          <a:cs typeface="Geneva"/>
                        </a:rPr>
                        <a:t>Diabetes mellitus</a:t>
                      </a:r>
                      <a:endParaRPr kumimoji="0" lang="en-US" altLang="en-US" sz="1600" b="1" i="0" u="none" strike="noStrike" cap="none" normalizeH="0" baseline="0" dirty="0" smtClean="0">
                        <a:ln>
                          <a:noFill/>
                        </a:ln>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defTabSz="820738">
                        <a:spcBef>
                          <a:spcPct val="20000"/>
                        </a:spcBef>
                        <a:defRPr sz="2500">
                          <a:solidFill>
                            <a:schemeClr val="tx1"/>
                          </a:solidFill>
                          <a:latin typeface="Arial" panose="020B0604020202020204" pitchFamily="34" charset="0"/>
                          <a:ea typeface="MS PGothic" panose="020B0600070205080204" pitchFamily="34" charset="-128"/>
                          <a:cs typeface="Geneva"/>
                        </a:defRPr>
                      </a:lvl1pPr>
                      <a:lvl2pPr marL="409575" defTabSz="820738">
                        <a:spcBef>
                          <a:spcPct val="20000"/>
                        </a:spcBef>
                        <a:defRPr sz="2100">
                          <a:solidFill>
                            <a:schemeClr val="tx1"/>
                          </a:solidFill>
                          <a:latin typeface="Arial" panose="020B0604020202020204" pitchFamily="34" charset="0"/>
                          <a:ea typeface="Geneva"/>
                          <a:cs typeface="Geneva"/>
                        </a:defRPr>
                      </a:lvl2pPr>
                      <a:lvl3pPr marL="820738" defTabSz="820738">
                        <a:spcBef>
                          <a:spcPct val="20000"/>
                        </a:spcBef>
                        <a:defRPr sz="2000">
                          <a:solidFill>
                            <a:schemeClr val="tx1"/>
                          </a:solidFill>
                          <a:latin typeface="Arial" panose="020B0604020202020204" pitchFamily="34" charset="0"/>
                          <a:ea typeface="Geneva"/>
                          <a:cs typeface="Geneva"/>
                        </a:defRPr>
                      </a:lvl3pPr>
                      <a:lvl4pPr marL="1231900" defTabSz="820738">
                        <a:spcBef>
                          <a:spcPct val="20000"/>
                        </a:spcBef>
                        <a:defRPr sz="1600">
                          <a:solidFill>
                            <a:schemeClr val="tx1"/>
                          </a:solidFill>
                          <a:latin typeface="Arial" panose="020B0604020202020204" pitchFamily="34" charset="0"/>
                          <a:ea typeface="Geneva"/>
                          <a:cs typeface="Geneva"/>
                        </a:defRPr>
                      </a:lvl4pPr>
                      <a:lvl5pPr marL="1643063" defTabSz="820738">
                        <a:spcBef>
                          <a:spcPct val="20000"/>
                        </a:spcBef>
                        <a:defRPr sz="1600">
                          <a:solidFill>
                            <a:schemeClr val="tx1"/>
                          </a:solidFill>
                          <a:latin typeface="Arial" panose="020B0604020202020204" pitchFamily="34" charset="0"/>
                          <a:ea typeface="Geneva"/>
                          <a:cs typeface="Geneva"/>
                        </a:defRPr>
                      </a:lvl5pPr>
                      <a:lvl6pPr marL="21002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6pPr>
                      <a:lvl7pPr marL="25574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7pPr>
                      <a:lvl8pPr marL="30146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8pPr>
                      <a:lvl9pPr marL="34718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9pPr>
                    </a:lstStyle>
                    <a:p>
                      <a:pPr marL="0" marR="0" lvl="0" indent="0" algn="ctr" defTabSz="820738" rtl="0" eaLnBrk="1" fontAlgn="base" latinLnBrk="0" hangingPunct="1">
                        <a:lnSpc>
                          <a:spcPct val="107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Arial" panose="020B0604020202020204" pitchFamily="34" charset="0"/>
                          <a:ea typeface="Geneva"/>
                          <a:cs typeface="Geneva"/>
                        </a:rPr>
                        <a:t>≥130/80</a:t>
                      </a:r>
                      <a:endParaRPr kumimoji="0" lang="en-US" altLang="en-US"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820738">
                        <a:spcBef>
                          <a:spcPct val="20000"/>
                        </a:spcBef>
                        <a:defRPr sz="2500">
                          <a:solidFill>
                            <a:schemeClr val="tx1"/>
                          </a:solidFill>
                          <a:latin typeface="Arial" panose="020B0604020202020204" pitchFamily="34" charset="0"/>
                          <a:ea typeface="MS PGothic" panose="020B0600070205080204" pitchFamily="34" charset="-128"/>
                          <a:cs typeface="Geneva"/>
                        </a:defRPr>
                      </a:lvl1pPr>
                      <a:lvl2pPr marL="409575" defTabSz="820738">
                        <a:spcBef>
                          <a:spcPct val="20000"/>
                        </a:spcBef>
                        <a:defRPr sz="2100">
                          <a:solidFill>
                            <a:schemeClr val="tx1"/>
                          </a:solidFill>
                          <a:latin typeface="Arial" panose="020B0604020202020204" pitchFamily="34" charset="0"/>
                          <a:ea typeface="Geneva"/>
                          <a:cs typeface="Geneva"/>
                        </a:defRPr>
                      </a:lvl2pPr>
                      <a:lvl3pPr marL="820738" defTabSz="820738">
                        <a:spcBef>
                          <a:spcPct val="20000"/>
                        </a:spcBef>
                        <a:defRPr sz="2000">
                          <a:solidFill>
                            <a:schemeClr val="tx1"/>
                          </a:solidFill>
                          <a:latin typeface="Arial" panose="020B0604020202020204" pitchFamily="34" charset="0"/>
                          <a:ea typeface="Geneva"/>
                          <a:cs typeface="Geneva"/>
                        </a:defRPr>
                      </a:lvl3pPr>
                      <a:lvl4pPr marL="1231900" defTabSz="820738">
                        <a:spcBef>
                          <a:spcPct val="20000"/>
                        </a:spcBef>
                        <a:defRPr sz="1600">
                          <a:solidFill>
                            <a:schemeClr val="tx1"/>
                          </a:solidFill>
                          <a:latin typeface="Arial" panose="020B0604020202020204" pitchFamily="34" charset="0"/>
                          <a:ea typeface="Geneva"/>
                          <a:cs typeface="Geneva"/>
                        </a:defRPr>
                      </a:lvl4pPr>
                      <a:lvl5pPr marL="1643063" defTabSz="820738">
                        <a:spcBef>
                          <a:spcPct val="20000"/>
                        </a:spcBef>
                        <a:defRPr sz="1600">
                          <a:solidFill>
                            <a:schemeClr val="tx1"/>
                          </a:solidFill>
                          <a:latin typeface="Arial" panose="020B0604020202020204" pitchFamily="34" charset="0"/>
                          <a:ea typeface="Geneva"/>
                          <a:cs typeface="Geneva"/>
                        </a:defRPr>
                      </a:lvl5pPr>
                      <a:lvl6pPr marL="21002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6pPr>
                      <a:lvl7pPr marL="25574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7pPr>
                      <a:lvl8pPr marL="30146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8pPr>
                      <a:lvl9pPr marL="34718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9pPr>
                    </a:lstStyle>
                    <a:p>
                      <a:pPr marL="0" marR="0" lvl="0" indent="0" algn="ctr" defTabSz="820738" rtl="0" eaLnBrk="1" fontAlgn="base" latinLnBrk="0" hangingPunct="1">
                        <a:lnSpc>
                          <a:spcPct val="107000"/>
                        </a:lnSpc>
                        <a:spcBef>
                          <a:spcPct val="0"/>
                        </a:spcBef>
                        <a:spcAft>
                          <a:spcPct val="0"/>
                        </a:spcAft>
                        <a:buClrTx/>
                        <a:buSzTx/>
                        <a:buFontTx/>
                        <a:buNone/>
                        <a:tabLst/>
                      </a:pPr>
                      <a:r>
                        <a:rPr kumimoji="0" lang="en-US" altLang="en-US" sz="1600" b="0" i="0" u="none" strike="noStrike" cap="none" normalizeH="0" baseline="0" smtClean="0">
                          <a:ln>
                            <a:noFill/>
                          </a:ln>
                          <a:solidFill>
                            <a:schemeClr val="tx1"/>
                          </a:solidFill>
                          <a:effectLst/>
                          <a:latin typeface="Arial" panose="020B0604020202020204" pitchFamily="34" charset="0"/>
                          <a:ea typeface="Geneva"/>
                          <a:cs typeface="Geneva"/>
                        </a:rPr>
                        <a:t>&lt;130/80</a:t>
                      </a:r>
                      <a:endParaRPr kumimoji="0" lang="en-US" altLang="en-US" sz="16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601896070"/>
                  </a:ext>
                </a:extLst>
              </a:tr>
              <a:tr h="261377">
                <a:tc>
                  <a:txBody>
                    <a:bodyPr/>
                    <a:lstStyle>
                      <a:lvl1pPr marL="209550" defTabSz="820738">
                        <a:spcBef>
                          <a:spcPct val="20000"/>
                        </a:spcBef>
                        <a:defRPr sz="2500">
                          <a:solidFill>
                            <a:schemeClr val="tx1"/>
                          </a:solidFill>
                          <a:latin typeface="Arial" panose="020B0604020202020204" pitchFamily="34" charset="0"/>
                          <a:ea typeface="MS PGothic" panose="020B0600070205080204" pitchFamily="34" charset="-128"/>
                          <a:cs typeface="Geneva"/>
                        </a:defRPr>
                      </a:lvl1pPr>
                      <a:lvl2pPr marL="409575" defTabSz="820738">
                        <a:spcBef>
                          <a:spcPct val="20000"/>
                        </a:spcBef>
                        <a:defRPr sz="2100">
                          <a:solidFill>
                            <a:schemeClr val="tx1"/>
                          </a:solidFill>
                          <a:latin typeface="Arial" panose="020B0604020202020204" pitchFamily="34" charset="0"/>
                          <a:ea typeface="Geneva"/>
                          <a:cs typeface="Geneva"/>
                        </a:defRPr>
                      </a:lvl2pPr>
                      <a:lvl3pPr marL="820738" defTabSz="820738">
                        <a:spcBef>
                          <a:spcPct val="20000"/>
                        </a:spcBef>
                        <a:defRPr sz="2000">
                          <a:solidFill>
                            <a:schemeClr val="tx1"/>
                          </a:solidFill>
                          <a:latin typeface="Arial" panose="020B0604020202020204" pitchFamily="34" charset="0"/>
                          <a:ea typeface="Geneva"/>
                          <a:cs typeface="Geneva"/>
                        </a:defRPr>
                      </a:lvl3pPr>
                      <a:lvl4pPr marL="1231900" defTabSz="820738">
                        <a:spcBef>
                          <a:spcPct val="20000"/>
                        </a:spcBef>
                        <a:defRPr sz="1600">
                          <a:solidFill>
                            <a:schemeClr val="tx1"/>
                          </a:solidFill>
                          <a:latin typeface="Arial" panose="020B0604020202020204" pitchFamily="34" charset="0"/>
                          <a:ea typeface="Geneva"/>
                          <a:cs typeface="Geneva"/>
                        </a:defRPr>
                      </a:lvl4pPr>
                      <a:lvl5pPr marL="1643063" defTabSz="820738">
                        <a:spcBef>
                          <a:spcPct val="20000"/>
                        </a:spcBef>
                        <a:defRPr sz="1600">
                          <a:solidFill>
                            <a:schemeClr val="tx1"/>
                          </a:solidFill>
                          <a:latin typeface="Arial" panose="020B0604020202020204" pitchFamily="34" charset="0"/>
                          <a:ea typeface="Geneva"/>
                          <a:cs typeface="Geneva"/>
                        </a:defRPr>
                      </a:lvl5pPr>
                      <a:lvl6pPr marL="21002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6pPr>
                      <a:lvl7pPr marL="25574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7pPr>
                      <a:lvl8pPr marL="30146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8pPr>
                      <a:lvl9pPr marL="34718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9pPr>
                    </a:lstStyle>
                    <a:p>
                      <a:pPr marL="209550" marR="0" lvl="0" indent="0" algn="l" defTabSz="820738" rtl="0" eaLnBrk="1" fontAlgn="base" latinLnBrk="0" hangingPunct="1">
                        <a:lnSpc>
                          <a:spcPct val="107000"/>
                        </a:lnSpc>
                        <a:spcBef>
                          <a:spcPct val="0"/>
                        </a:spcBef>
                        <a:spcAft>
                          <a:spcPct val="0"/>
                        </a:spcAft>
                        <a:buClrTx/>
                        <a:buSzTx/>
                        <a:buFontTx/>
                        <a:buNone/>
                        <a:tabLst/>
                      </a:pPr>
                      <a:r>
                        <a:rPr kumimoji="0" lang="en-US" altLang="en-US" sz="1600" b="1" i="0" u="none" strike="noStrike" cap="none" normalizeH="0" baseline="0" dirty="0" smtClean="0">
                          <a:ln>
                            <a:noFill/>
                          </a:ln>
                          <a:solidFill>
                            <a:schemeClr val="bg2"/>
                          </a:solidFill>
                          <a:effectLst/>
                          <a:latin typeface="Arial" panose="020B0604020202020204" pitchFamily="34" charset="0"/>
                          <a:ea typeface="Geneva"/>
                          <a:cs typeface="Geneva"/>
                        </a:rPr>
                        <a:t>Chronic kidney disease</a:t>
                      </a:r>
                      <a:endParaRPr kumimoji="0" lang="en-US" altLang="en-US" sz="1600" b="1" i="0" u="none" strike="noStrike" cap="none" normalizeH="0" baseline="0" dirty="0" smtClean="0">
                        <a:ln>
                          <a:noFill/>
                        </a:ln>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defTabSz="820738">
                        <a:spcBef>
                          <a:spcPct val="20000"/>
                        </a:spcBef>
                        <a:defRPr sz="2500">
                          <a:solidFill>
                            <a:schemeClr val="tx1"/>
                          </a:solidFill>
                          <a:latin typeface="Arial" panose="020B0604020202020204" pitchFamily="34" charset="0"/>
                          <a:ea typeface="MS PGothic" panose="020B0600070205080204" pitchFamily="34" charset="-128"/>
                          <a:cs typeface="Geneva"/>
                        </a:defRPr>
                      </a:lvl1pPr>
                      <a:lvl2pPr marL="409575" defTabSz="820738">
                        <a:spcBef>
                          <a:spcPct val="20000"/>
                        </a:spcBef>
                        <a:defRPr sz="2100">
                          <a:solidFill>
                            <a:schemeClr val="tx1"/>
                          </a:solidFill>
                          <a:latin typeface="Arial" panose="020B0604020202020204" pitchFamily="34" charset="0"/>
                          <a:ea typeface="Geneva"/>
                          <a:cs typeface="Geneva"/>
                        </a:defRPr>
                      </a:lvl2pPr>
                      <a:lvl3pPr marL="820738" defTabSz="820738">
                        <a:spcBef>
                          <a:spcPct val="20000"/>
                        </a:spcBef>
                        <a:defRPr sz="2000">
                          <a:solidFill>
                            <a:schemeClr val="tx1"/>
                          </a:solidFill>
                          <a:latin typeface="Arial" panose="020B0604020202020204" pitchFamily="34" charset="0"/>
                          <a:ea typeface="Geneva"/>
                          <a:cs typeface="Geneva"/>
                        </a:defRPr>
                      </a:lvl3pPr>
                      <a:lvl4pPr marL="1231900" defTabSz="820738">
                        <a:spcBef>
                          <a:spcPct val="20000"/>
                        </a:spcBef>
                        <a:defRPr sz="1600">
                          <a:solidFill>
                            <a:schemeClr val="tx1"/>
                          </a:solidFill>
                          <a:latin typeface="Arial" panose="020B0604020202020204" pitchFamily="34" charset="0"/>
                          <a:ea typeface="Geneva"/>
                          <a:cs typeface="Geneva"/>
                        </a:defRPr>
                      </a:lvl4pPr>
                      <a:lvl5pPr marL="1643063" defTabSz="820738">
                        <a:spcBef>
                          <a:spcPct val="20000"/>
                        </a:spcBef>
                        <a:defRPr sz="1600">
                          <a:solidFill>
                            <a:schemeClr val="tx1"/>
                          </a:solidFill>
                          <a:latin typeface="Arial" panose="020B0604020202020204" pitchFamily="34" charset="0"/>
                          <a:ea typeface="Geneva"/>
                          <a:cs typeface="Geneva"/>
                        </a:defRPr>
                      </a:lvl5pPr>
                      <a:lvl6pPr marL="21002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6pPr>
                      <a:lvl7pPr marL="25574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7pPr>
                      <a:lvl8pPr marL="30146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8pPr>
                      <a:lvl9pPr marL="34718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9pPr>
                    </a:lstStyle>
                    <a:p>
                      <a:pPr marL="0" marR="0" lvl="0" indent="0" algn="ctr" defTabSz="820738" rtl="0" eaLnBrk="1" fontAlgn="base" latinLnBrk="0" hangingPunct="1">
                        <a:lnSpc>
                          <a:spcPct val="107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Arial" panose="020B0604020202020204" pitchFamily="34" charset="0"/>
                          <a:ea typeface="Geneva"/>
                          <a:cs typeface="Geneva"/>
                        </a:rPr>
                        <a:t>≥130/80</a:t>
                      </a:r>
                      <a:endParaRPr kumimoji="0" lang="en-US" altLang="en-US"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820738">
                        <a:spcBef>
                          <a:spcPct val="20000"/>
                        </a:spcBef>
                        <a:defRPr sz="2500">
                          <a:solidFill>
                            <a:schemeClr val="tx1"/>
                          </a:solidFill>
                          <a:latin typeface="Arial" panose="020B0604020202020204" pitchFamily="34" charset="0"/>
                          <a:ea typeface="MS PGothic" panose="020B0600070205080204" pitchFamily="34" charset="-128"/>
                          <a:cs typeface="Geneva"/>
                        </a:defRPr>
                      </a:lvl1pPr>
                      <a:lvl2pPr marL="409575" defTabSz="820738">
                        <a:spcBef>
                          <a:spcPct val="20000"/>
                        </a:spcBef>
                        <a:defRPr sz="2100">
                          <a:solidFill>
                            <a:schemeClr val="tx1"/>
                          </a:solidFill>
                          <a:latin typeface="Arial" panose="020B0604020202020204" pitchFamily="34" charset="0"/>
                          <a:ea typeface="Geneva"/>
                          <a:cs typeface="Geneva"/>
                        </a:defRPr>
                      </a:lvl2pPr>
                      <a:lvl3pPr marL="820738" defTabSz="820738">
                        <a:spcBef>
                          <a:spcPct val="20000"/>
                        </a:spcBef>
                        <a:defRPr sz="2000">
                          <a:solidFill>
                            <a:schemeClr val="tx1"/>
                          </a:solidFill>
                          <a:latin typeface="Arial" panose="020B0604020202020204" pitchFamily="34" charset="0"/>
                          <a:ea typeface="Geneva"/>
                          <a:cs typeface="Geneva"/>
                        </a:defRPr>
                      </a:lvl3pPr>
                      <a:lvl4pPr marL="1231900" defTabSz="820738">
                        <a:spcBef>
                          <a:spcPct val="20000"/>
                        </a:spcBef>
                        <a:defRPr sz="1600">
                          <a:solidFill>
                            <a:schemeClr val="tx1"/>
                          </a:solidFill>
                          <a:latin typeface="Arial" panose="020B0604020202020204" pitchFamily="34" charset="0"/>
                          <a:ea typeface="Geneva"/>
                          <a:cs typeface="Geneva"/>
                        </a:defRPr>
                      </a:lvl4pPr>
                      <a:lvl5pPr marL="1643063" defTabSz="820738">
                        <a:spcBef>
                          <a:spcPct val="20000"/>
                        </a:spcBef>
                        <a:defRPr sz="1600">
                          <a:solidFill>
                            <a:schemeClr val="tx1"/>
                          </a:solidFill>
                          <a:latin typeface="Arial" panose="020B0604020202020204" pitchFamily="34" charset="0"/>
                          <a:ea typeface="Geneva"/>
                          <a:cs typeface="Geneva"/>
                        </a:defRPr>
                      </a:lvl5pPr>
                      <a:lvl6pPr marL="21002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6pPr>
                      <a:lvl7pPr marL="25574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7pPr>
                      <a:lvl8pPr marL="30146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8pPr>
                      <a:lvl9pPr marL="34718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9pPr>
                    </a:lstStyle>
                    <a:p>
                      <a:pPr marL="0" marR="0" lvl="0" indent="0" algn="ctr" defTabSz="820738" rtl="0" eaLnBrk="1" fontAlgn="base" latinLnBrk="0" hangingPunct="1">
                        <a:lnSpc>
                          <a:spcPct val="107000"/>
                        </a:lnSpc>
                        <a:spcBef>
                          <a:spcPct val="0"/>
                        </a:spcBef>
                        <a:spcAft>
                          <a:spcPct val="0"/>
                        </a:spcAft>
                        <a:buClrTx/>
                        <a:buSzTx/>
                        <a:buFontTx/>
                        <a:buNone/>
                        <a:tabLst/>
                      </a:pPr>
                      <a:r>
                        <a:rPr kumimoji="0" lang="en-US" altLang="en-US" sz="1600" b="0" i="0" u="none" strike="noStrike" cap="none" normalizeH="0" baseline="0" smtClean="0">
                          <a:ln>
                            <a:noFill/>
                          </a:ln>
                          <a:solidFill>
                            <a:schemeClr val="tx1"/>
                          </a:solidFill>
                          <a:effectLst/>
                          <a:latin typeface="Arial" panose="020B0604020202020204" pitchFamily="34" charset="0"/>
                          <a:ea typeface="Geneva"/>
                          <a:cs typeface="Geneva"/>
                        </a:rPr>
                        <a:t>&lt;130/80</a:t>
                      </a:r>
                      <a:endParaRPr kumimoji="0" lang="en-US" altLang="en-US" sz="16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590858519"/>
                  </a:ext>
                </a:extLst>
              </a:tr>
              <a:tr h="261377">
                <a:tc>
                  <a:txBody>
                    <a:bodyPr/>
                    <a:lstStyle>
                      <a:lvl1pPr marL="209550" defTabSz="820738">
                        <a:spcBef>
                          <a:spcPct val="20000"/>
                        </a:spcBef>
                        <a:defRPr sz="2500">
                          <a:solidFill>
                            <a:schemeClr val="tx1"/>
                          </a:solidFill>
                          <a:latin typeface="Arial" panose="020B0604020202020204" pitchFamily="34" charset="0"/>
                          <a:ea typeface="MS PGothic" panose="020B0600070205080204" pitchFamily="34" charset="-128"/>
                          <a:cs typeface="Geneva"/>
                        </a:defRPr>
                      </a:lvl1pPr>
                      <a:lvl2pPr marL="409575" defTabSz="820738">
                        <a:spcBef>
                          <a:spcPct val="20000"/>
                        </a:spcBef>
                        <a:defRPr sz="2100">
                          <a:solidFill>
                            <a:schemeClr val="tx1"/>
                          </a:solidFill>
                          <a:latin typeface="Arial" panose="020B0604020202020204" pitchFamily="34" charset="0"/>
                          <a:ea typeface="Geneva"/>
                          <a:cs typeface="Geneva"/>
                        </a:defRPr>
                      </a:lvl2pPr>
                      <a:lvl3pPr marL="820738" defTabSz="820738">
                        <a:spcBef>
                          <a:spcPct val="20000"/>
                        </a:spcBef>
                        <a:defRPr sz="2000">
                          <a:solidFill>
                            <a:schemeClr val="tx1"/>
                          </a:solidFill>
                          <a:latin typeface="Arial" panose="020B0604020202020204" pitchFamily="34" charset="0"/>
                          <a:ea typeface="Geneva"/>
                          <a:cs typeface="Geneva"/>
                        </a:defRPr>
                      </a:lvl3pPr>
                      <a:lvl4pPr marL="1231900" defTabSz="820738">
                        <a:spcBef>
                          <a:spcPct val="20000"/>
                        </a:spcBef>
                        <a:defRPr sz="1600">
                          <a:solidFill>
                            <a:schemeClr val="tx1"/>
                          </a:solidFill>
                          <a:latin typeface="Arial" panose="020B0604020202020204" pitchFamily="34" charset="0"/>
                          <a:ea typeface="Geneva"/>
                          <a:cs typeface="Geneva"/>
                        </a:defRPr>
                      </a:lvl4pPr>
                      <a:lvl5pPr marL="1643063" defTabSz="820738">
                        <a:spcBef>
                          <a:spcPct val="20000"/>
                        </a:spcBef>
                        <a:defRPr sz="1600">
                          <a:solidFill>
                            <a:schemeClr val="tx1"/>
                          </a:solidFill>
                          <a:latin typeface="Arial" panose="020B0604020202020204" pitchFamily="34" charset="0"/>
                          <a:ea typeface="Geneva"/>
                          <a:cs typeface="Geneva"/>
                        </a:defRPr>
                      </a:lvl5pPr>
                      <a:lvl6pPr marL="21002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6pPr>
                      <a:lvl7pPr marL="25574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7pPr>
                      <a:lvl8pPr marL="30146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8pPr>
                      <a:lvl9pPr marL="34718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9pPr>
                    </a:lstStyle>
                    <a:p>
                      <a:pPr marL="209550" marR="0" lvl="0" indent="0" algn="l" defTabSz="820738" rtl="0" eaLnBrk="1" fontAlgn="base" latinLnBrk="0" hangingPunct="1">
                        <a:lnSpc>
                          <a:spcPct val="107000"/>
                        </a:lnSpc>
                        <a:spcBef>
                          <a:spcPct val="0"/>
                        </a:spcBef>
                        <a:spcAft>
                          <a:spcPct val="0"/>
                        </a:spcAft>
                        <a:buClrTx/>
                        <a:buSzTx/>
                        <a:buFontTx/>
                        <a:buNone/>
                        <a:tabLst/>
                      </a:pPr>
                      <a:r>
                        <a:rPr kumimoji="0" lang="en-US" altLang="en-US" sz="1600" b="1" i="0" u="none" strike="noStrike" cap="none" normalizeH="0" baseline="0" dirty="0" smtClean="0">
                          <a:ln>
                            <a:noFill/>
                          </a:ln>
                          <a:solidFill>
                            <a:schemeClr val="bg2"/>
                          </a:solidFill>
                          <a:effectLst/>
                          <a:latin typeface="Arial" panose="020B0604020202020204" pitchFamily="34" charset="0"/>
                          <a:ea typeface="Geneva"/>
                          <a:cs typeface="Geneva"/>
                        </a:rPr>
                        <a:t>Chronic kidney disease after renal transplantation</a:t>
                      </a:r>
                      <a:endParaRPr kumimoji="0" lang="en-US" altLang="en-US" sz="1600" b="1" i="0" u="none" strike="noStrike" cap="none" normalizeH="0" baseline="0" dirty="0" smtClean="0">
                        <a:ln>
                          <a:noFill/>
                        </a:ln>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defTabSz="820738">
                        <a:spcBef>
                          <a:spcPct val="20000"/>
                        </a:spcBef>
                        <a:defRPr sz="2500">
                          <a:solidFill>
                            <a:schemeClr val="tx1"/>
                          </a:solidFill>
                          <a:latin typeface="Arial" panose="020B0604020202020204" pitchFamily="34" charset="0"/>
                          <a:ea typeface="MS PGothic" panose="020B0600070205080204" pitchFamily="34" charset="-128"/>
                          <a:cs typeface="Geneva"/>
                        </a:defRPr>
                      </a:lvl1pPr>
                      <a:lvl2pPr marL="409575" defTabSz="820738">
                        <a:spcBef>
                          <a:spcPct val="20000"/>
                        </a:spcBef>
                        <a:defRPr sz="2100">
                          <a:solidFill>
                            <a:schemeClr val="tx1"/>
                          </a:solidFill>
                          <a:latin typeface="Arial" panose="020B0604020202020204" pitchFamily="34" charset="0"/>
                          <a:ea typeface="Geneva"/>
                          <a:cs typeface="Geneva"/>
                        </a:defRPr>
                      </a:lvl2pPr>
                      <a:lvl3pPr marL="820738" defTabSz="820738">
                        <a:spcBef>
                          <a:spcPct val="20000"/>
                        </a:spcBef>
                        <a:defRPr sz="2000">
                          <a:solidFill>
                            <a:schemeClr val="tx1"/>
                          </a:solidFill>
                          <a:latin typeface="Arial" panose="020B0604020202020204" pitchFamily="34" charset="0"/>
                          <a:ea typeface="Geneva"/>
                          <a:cs typeface="Geneva"/>
                        </a:defRPr>
                      </a:lvl3pPr>
                      <a:lvl4pPr marL="1231900" defTabSz="820738">
                        <a:spcBef>
                          <a:spcPct val="20000"/>
                        </a:spcBef>
                        <a:defRPr sz="1600">
                          <a:solidFill>
                            <a:schemeClr val="tx1"/>
                          </a:solidFill>
                          <a:latin typeface="Arial" panose="020B0604020202020204" pitchFamily="34" charset="0"/>
                          <a:ea typeface="Geneva"/>
                          <a:cs typeface="Geneva"/>
                        </a:defRPr>
                      </a:lvl4pPr>
                      <a:lvl5pPr marL="1643063" defTabSz="820738">
                        <a:spcBef>
                          <a:spcPct val="20000"/>
                        </a:spcBef>
                        <a:defRPr sz="1600">
                          <a:solidFill>
                            <a:schemeClr val="tx1"/>
                          </a:solidFill>
                          <a:latin typeface="Arial" panose="020B0604020202020204" pitchFamily="34" charset="0"/>
                          <a:ea typeface="Geneva"/>
                          <a:cs typeface="Geneva"/>
                        </a:defRPr>
                      </a:lvl5pPr>
                      <a:lvl6pPr marL="21002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6pPr>
                      <a:lvl7pPr marL="25574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7pPr>
                      <a:lvl8pPr marL="30146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8pPr>
                      <a:lvl9pPr marL="34718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9pPr>
                    </a:lstStyle>
                    <a:p>
                      <a:pPr marL="0" marR="0" lvl="0" indent="0" algn="ctr" defTabSz="820738" rtl="0" eaLnBrk="1" fontAlgn="base" latinLnBrk="0" hangingPunct="1">
                        <a:lnSpc>
                          <a:spcPct val="107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Arial" panose="020B0604020202020204" pitchFamily="34" charset="0"/>
                          <a:ea typeface="Geneva"/>
                          <a:cs typeface="Geneva"/>
                        </a:rPr>
                        <a:t>≥130/80</a:t>
                      </a:r>
                      <a:endParaRPr kumimoji="0" lang="en-US" altLang="en-US"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820738">
                        <a:spcBef>
                          <a:spcPct val="20000"/>
                        </a:spcBef>
                        <a:defRPr sz="2500">
                          <a:solidFill>
                            <a:schemeClr val="tx1"/>
                          </a:solidFill>
                          <a:latin typeface="Arial" panose="020B0604020202020204" pitchFamily="34" charset="0"/>
                          <a:ea typeface="MS PGothic" panose="020B0600070205080204" pitchFamily="34" charset="-128"/>
                          <a:cs typeface="Geneva"/>
                        </a:defRPr>
                      </a:lvl1pPr>
                      <a:lvl2pPr marL="409575" defTabSz="820738">
                        <a:spcBef>
                          <a:spcPct val="20000"/>
                        </a:spcBef>
                        <a:defRPr sz="2100">
                          <a:solidFill>
                            <a:schemeClr val="tx1"/>
                          </a:solidFill>
                          <a:latin typeface="Arial" panose="020B0604020202020204" pitchFamily="34" charset="0"/>
                          <a:ea typeface="Geneva"/>
                          <a:cs typeface="Geneva"/>
                        </a:defRPr>
                      </a:lvl2pPr>
                      <a:lvl3pPr marL="820738" defTabSz="820738">
                        <a:spcBef>
                          <a:spcPct val="20000"/>
                        </a:spcBef>
                        <a:defRPr sz="2000">
                          <a:solidFill>
                            <a:schemeClr val="tx1"/>
                          </a:solidFill>
                          <a:latin typeface="Arial" panose="020B0604020202020204" pitchFamily="34" charset="0"/>
                          <a:ea typeface="Geneva"/>
                          <a:cs typeface="Geneva"/>
                        </a:defRPr>
                      </a:lvl3pPr>
                      <a:lvl4pPr marL="1231900" defTabSz="820738">
                        <a:spcBef>
                          <a:spcPct val="20000"/>
                        </a:spcBef>
                        <a:defRPr sz="1600">
                          <a:solidFill>
                            <a:schemeClr val="tx1"/>
                          </a:solidFill>
                          <a:latin typeface="Arial" panose="020B0604020202020204" pitchFamily="34" charset="0"/>
                          <a:ea typeface="Geneva"/>
                          <a:cs typeface="Geneva"/>
                        </a:defRPr>
                      </a:lvl4pPr>
                      <a:lvl5pPr marL="1643063" defTabSz="820738">
                        <a:spcBef>
                          <a:spcPct val="20000"/>
                        </a:spcBef>
                        <a:defRPr sz="1600">
                          <a:solidFill>
                            <a:schemeClr val="tx1"/>
                          </a:solidFill>
                          <a:latin typeface="Arial" panose="020B0604020202020204" pitchFamily="34" charset="0"/>
                          <a:ea typeface="Geneva"/>
                          <a:cs typeface="Geneva"/>
                        </a:defRPr>
                      </a:lvl5pPr>
                      <a:lvl6pPr marL="21002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6pPr>
                      <a:lvl7pPr marL="25574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7pPr>
                      <a:lvl8pPr marL="30146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8pPr>
                      <a:lvl9pPr marL="34718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9pPr>
                    </a:lstStyle>
                    <a:p>
                      <a:pPr marL="0" marR="0" lvl="0" indent="0" algn="ctr" defTabSz="820738" rtl="0" eaLnBrk="1" fontAlgn="base" latinLnBrk="0" hangingPunct="1">
                        <a:lnSpc>
                          <a:spcPct val="107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Arial" panose="020B0604020202020204" pitchFamily="34" charset="0"/>
                          <a:ea typeface="Geneva"/>
                          <a:cs typeface="Geneva"/>
                        </a:rPr>
                        <a:t>&lt;130/80</a:t>
                      </a:r>
                      <a:endParaRPr kumimoji="0" lang="en-US" altLang="en-US"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77802111"/>
                  </a:ext>
                </a:extLst>
              </a:tr>
              <a:tr h="261377">
                <a:tc>
                  <a:txBody>
                    <a:bodyPr/>
                    <a:lstStyle>
                      <a:lvl1pPr marL="209550" defTabSz="820738">
                        <a:spcBef>
                          <a:spcPct val="20000"/>
                        </a:spcBef>
                        <a:defRPr sz="2500">
                          <a:solidFill>
                            <a:schemeClr val="tx1"/>
                          </a:solidFill>
                          <a:latin typeface="Arial" panose="020B0604020202020204" pitchFamily="34" charset="0"/>
                          <a:ea typeface="MS PGothic" panose="020B0600070205080204" pitchFamily="34" charset="-128"/>
                          <a:cs typeface="Geneva"/>
                        </a:defRPr>
                      </a:lvl1pPr>
                      <a:lvl2pPr marL="409575" defTabSz="820738">
                        <a:spcBef>
                          <a:spcPct val="20000"/>
                        </a:spcBef>
                        <a:defRPr sz="2100">
                          <a:solidFill>
                            <a:schemeClr val="tx1"/>
                          </a:solidFill>
                          <a:latin typeface="Arial" panose="020B0604020202020204" pitchFamily="34" charset="0"/>
                          <a:ea typeface="Geneva"/>
                          <a:cs typeface="Geneva"/>
                        </a:defRPr>
                      </a:lvl2pPr>
                      <a:lvl3pPr marL="820738" defTabSz="820738">
                        <a:spcBef>
                          <a:spcPct val="20000"/>
                        </a:spcBef>
                        <a:defRPr sz="2000">
                          <a:solidFill>
                            <a:schemeClr val="tx1"/>
                          </a:solidFill>
                          <a:latin typeface="Arial" panose="020B0604020202020204" pitchFamily="34" charset="0"/>
                          <a:ea typeface="Geneva"/>
                          <a:cs typeface="Geneva"/>
                        </a:defRPr>
                      </a:lvl3pPr>
                      <a:lvl4pPr marL="1231900" defTabSz="820738">
                        <a:spcBef>
                          <a:spcPct val="20000"/>
                        </a:spcBef>
                        <a:defRPr sz="1600">
                          <a:solidFill>
                            <a:schemeClr val="tx1"/>
                          </a:solidFill>
                          <a:latin typeface="Arial" panose="020B0604020202020204" pitchFamily="34" charset="0"/>
                          <a:ea typeface="Geneva"/>
                          <a:cs typeface="Geneva"/>
                        </a:defRPr>
                      </a:lvl4pPr>
                      <a:lvl5pPr marL="1643063" defTabSz="820738">
                        <a:spcBef>
                          <a:spcPct val="20000"/>
                        </a:spcBef>
                        <a:defRPr sz="1600">
                          <a:solidFill>
                            <a:schemeClr val="tx1"/>
                          </a:solidFill>
                          <a:latin typeface="Arial" panose="020B0604020202020204" pitchFamily="34" charset="0"/>
                          <a:ea typeface="Geneva"/>
                          <a:cs typeface="Geneva"/>
                        </a:defRPr>
                      </a:lvl5pPr>
                      <a:lvl6pPr marL="21002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6pPr>
                      <a:lvl7pPr marL="25574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7pPr>
                      <a:lvl8pPr marL="30146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8pPr>
                      <a:lvl9pPr marL="34718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9pPr>
                    </a:lstStyle>
                    <a:p>
                      <a:pPr marL="209550" marR="0" lvl="0" indent="0" algn="l" defTabSz="820738" rtl="0" eaLnBrk="1" fontAlgn="base" latinLnBrk="0" hangingPunct="1">
                        <a:lnSpc>
                          <a:spcPct val="107000"/>
                        </a:lnSpc>
                        <a:spcBef>
                          <a:spcPct val="0"/>
                        </a:spcBef>
                        <a:spcAft>
                          <a:spcPct val="0"/>
                        </a:spcAft>
                        <a:buClrTx/>
                        <a:buSzTx/>
                        <a:buFontTx/>
                        <a:buNone/>
                        <a:tabLst/>
                      </a:pPr>
                      <a:r>
                        <a:rPr kumimoji="0" lang="en-US" altLang="en-US" sz="1600" b="1" i="0" u="none" strike="noStrike" cap="none" normalizeH="0" baseline="0" dirty="0" smtClean="0">
                          <a:ln>
                            <a:noFill/>
                          </a:ln>
                          <a:solidFill>
                            <a:schemeClr val="bg2"/>
                          </a:solidFill>
                          <a:effectLst/>
                          <a:latin typeface="Arial" panose="020B0604020202020204" pitchFamily="34" charset="0"/>
                          <a:ea typeface="Geneva"/>
                          <a:cs typeface="Geneva"/>
                        </a:rPr>
                        <a:t>Heart failure</a:t>
                      </a:r>
                      <a:endParaRPr kumimoji="0" lang="en-US" altLang="en-US" sz="1600" b="1" i="0" u="none" strike="noStrike" cap="none" normalizeH="0" baseline="0" dirty="0" smtClean="0">
                        <a:ln>
                          <a:noFill/>
                        </a:ln>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defTabSz="820738">
                        <a:spcBef>
                          <a:spcPct val="20000"/>
                        </a:spcBef>
                        <a:defRPr sz="2500">
                          <a:solidFill>
                            <a:schemeClr val="tx1"/>
                          </a:solidFill>
                          <a:latin typeface="Arial" panose="020B0604020202020204" pitchFamily="34" charset="0"/>
                          <a:ea typeface="MS PGothic" panose="020B0600070205080204" pitchFamily="34" charset="-128"/>
                          <a:cs typeface="Geneva"/>
                        </a:defRPr>
                      </a:lvl1pPr>
                      <a:lvl2pPr marL="409575" defTabSz="820738">
                        <a:spcBef>
                          <a:spcPct val="20000"/>
                        </a:spcBef>
                        <a:defRPr sz="2100">
                          <a:solidFill>
                            <a:schemeClr val="tx1"/>
                          </a:solidFill>
                          <a:latin typeface="Arial" panose="020B0604020202020204" pitchFamily="34" charset="0"/>
                          <a:ea typeface="Geneva"/>
                          <a:cs typeface="Geneva"/>
                        </a:defRPr>
                      </a:lvl2pPr>
                      <a:lvl3pPr marL="820738" defTabSz="820738">
                        <a:spcBef>
                          <a:spcPct val="20000"/>
                        </a:spcBef>
                        <a:defRPr sz="2000">
                          <a:solidFill>
                            <a:schemeClr val="tx1"/>
                          </a:solidFill>
                          <a:latin typeface="Arial" panose="020B0604020202020204" pitchFamily="34" charset="0"/>
                          <a:ea typeface="Geneva"/>
                          <a:cs typeface="Geneva"/>
                        </a:defRPr>
                      </a:lvl3pPr>
                      <a:lvl4pPr marL="1231900" defTabSz="820738">
                        <a:spcBef>
                          <a:spcPct val="20000"/>
                        </a:spcBef>
                        <a:defRPr sz="1600">
                          <a:solidFill>
                            <a:schemeClr val="tx1"/>
                          </a:solidFill>
                          <a:latin typeface="Arial" panose="020B0604020202020204" pitchFamily="34" charset="0"/>
                          <a:ea typeface="Geneva"/>
                          <a:cs typeface="Geneva"/>
                        </a:defRPr>
                      </a:lvl4pPr>
                      <a:lvl5pPr marL="1643063" defTabSz="820738">
                        <a:spcBef>
                          <a:spcPct val="20000"/>
                        </a:spcBef>
                        <a:defRPr sz="1600">
                          <a:solidFill>
                            <a:schemeClr val="tx1"/>
                          </a:solidFill>
                          <a:latin typeface="Arial" panose="020B0604020202020204" pitchFamily="34" charset="0"/>
                          <a:ea typeface="Geneva"/>
                          <a:cs typeface="Geneva"/>
                        </a:defRPr>
                      </a:lvl5pPr>
                      <a:lvl6pPr marL="21002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6pPr>
                      <a:lvl7pPr marL="25574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7pPr>
                      <a:lvl8pPr marL="30146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8pPr>
                      <a:lvl9pPr marL="34718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9pPr>
                    </a:lstStyle>
                    <a:p>
                      <a:pPr marL="0" marR="0" lvl="0" indent="0" algn="ctr" defTabSz="820738" rtl="0" eaLnBrk="1" fontAlgn="base" latinLnBrk="0" hangingPunct="1">
                        <a:lnSpc>
                          <a:spcPct val="107000"/>
                        </a:lnSpc>
                        <a:spcBef>
                          <a:spcPct val="0"/>
                        </a:spcBef>
                        <a:spcAft>
                          <a:spcPct val="0"/>
                        </a:spcAft>
                        <a:buClrTx/>
                        <a:buSzTx/>
                        <a:buFontTx/>
                        <a:buNone/>
                        <a:tabLst/>
                      </a:pPr>
                      <a:r>
                        <a:rPr kumimoji="0" lang="en-US" altLang="en-US" sz="1600" b="0" i="0" u="none" strike="noStrike" cap="none" normalizeH="0" baseline="0" smtClean="0">
                          <a:ln>
                            <a:noFill/>
                          </a:ln>
                          <a:solidFill>
                            <a:schemeClr val="tx1"/>
                          </a:solidFill>
                          <a:effectLst/>
                          <a:latin typeface="Arial" panose="020B0604020202020204" pitchFamily="34" charset="0"/>
                          <a:ea typeface="Geneva"/>
                          <a:cs typeface="Geneva"/>
                        </a:rPr>
                        <a:t>≥130/80</a:t>
                      </a:r>
                      <a:endParaRPr kumimoji="0" lang="en-US" altLang="en-US" sz="16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820738">
                        <a:spcBef>
                          <a:spcPct val="20000"/>
                        </a:spcBef>
                        <a:defRPr sz="2500">
                          <a:solidFill>
                            <a:schemeClr val="tx1"/>
                          </a:solidFill>
                          <a:latin typeface="Arial" panose="020B0604020202020204" pitchFamily="34" charset="0"/>
                          <a:ea typeface="MS PGothic" panose="020B0600070205080204" pitchFamily="34" charset="-128"/>
                          <a:cs typeface="Geneva"/>
                        </a:defRPr>
                      </a:lvl1pPr>
                      <a:lvl2pPr marL="409575" defTabSz="820738">
                        <a:spcBef>
                          <a:spcPct val="20000"/>
                        </a:spcBef>
                        <a:defRPr sz="2100">
                          <a:solidFill>
                            <a:schemeClr val="tx1"/>
                          </a:solidFill>
                          <a:latin typeface="Arial" panose="020B0604020202020204" pitchFamily="34" charset="0"/>
                          <a:ea typeface="Geneva"/>
                          <a:cs typeface="Geneva"/>
                        </a:defRPr>
                      </a:lvl2pPr>
                      <a:lvl3pPr marL="820738" defTabSz="820738">
                        <a:spcBef>
                          <a:spcPct val="20000"/>
                        </a:spcBef>
                        <a:defRPr sz="2000">
                          <a:solidFill>
                            <a:schemeClr val="tx1"/>
                          </a:solidFill>
                          <a:latin typeface="Arial" panose="020B0604020202020204" pitchFamily="34" charset="0"/>
                          <a:ea typeface="Geneva"/>
                          <a:cs typeface="Geneva"/>
                        </a:defRPr>
                      </a:lvl3pPr>
                      <a:lvl4pPr marL="1231900" defTabSz="820738">
                        <a:spcBef>
                          <a:spcPct val="20000"/>
                        </a:spcBef>
                        <a:defRPr sz="1600">
                          <a:solidFill>
                            <a:schemeClr val="tx1"/>
                          </a:solidFill>
                          <a:latin typeface="Arial" panose="020B0604020202020204" pitchFamily="34" charset="0"/>
                          <a:ea typeface="Geneva"/>
                          <a:cs typeface="Geneva"/>
                        </a:defRPr>
                      </a:lvl4pPr>
                      <a:lvl5pPr marL="1643063" defTabSz="820738">
                        <a:spcBef>
                          <a:spcPct val="20000"/>
                        </a:spcBef>
                        <a:defRPr sz="1600">
                          <a:solidFill>
                            <a:schemeClr val="tx1"/>
                          </a:solidFill>
                          <a:latin typeface="Arial" panose="020B0604020202020204" pitchFamily="34" charset="0"/>
                          <a:ea typeface="Geneva"/>
                          <a:cs typeface="Geneva"/>
                        </a:defRPr>
                      </a:lvl5pPr>
                      <a:lvl6pPr marL="21002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6pPr>
                      <a:lvl7pPr marL="25574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7pPr>
                      <a:lvl8pPr marL="30146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8pPr>
                      <a:lvl9pPr marL="34718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9pPr>
                    </a:lstStyle>
                    <a:p>
                      <a:pPr marL="0" marR="0" lvl="0" indent="0" algn="ctr" defTabSz="820738" rtl="0" eaLnBrk="1" fontAlgn="base" latinLnBrk="0" hangingPunct="1">
                        <a:lnSpc>
                          <a:spcPct val="107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Arial" panose="020B0604020202020204" pitchFamily="34" charset="0"/>
                          <a:ea typeface="Geneva"/>
                          <a:cs typeface="Geneva"/>
                        </a:rPr>
                        <a:t>&lt;130/80</a:t>
                      </a:r>
                      <a:endParaRPr kumimoji="0" lang="en-US" altLang="en-US"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80992759"/>
                  </a:ext>
                </a:extLst>
              </a:tr>
              <a:tr h="261377">
                <a:tc>
                  <a:txBody>
                    <a:bodyPr/>
                    <a:lstStyle>
                      <a:lvl1pPr marL="209550" defTabSz="820738">
                        <a:spcBef>
                          <a:spcPct val="20000"/>
                        </a:spcBef>
                        <a:defRPr sz="2500">
                          <a:solidFill>
                            <a:schemeClr val="tx1"/>
                          </a:solidFill>
                          <a:latin typeface="Arial" panose="020B0604020202020204" pitchFamily="34" charset="0"/>
                          <a:ea typeface="MS PGothic" panose="020B0600070205080204" pitchFamily="34" charset="-128"/>
                          <a:cs typeface="Geneva"/>
                        </a:defRPr>
                      </a:lvl1pPr>
                      <a:lvl2pPr marL="409575" defTabSz="820738">
                        <a:spcBef>
                          <a:spcPct val="20000"/>
                        </a:spcBef>
                        <a:defRPr sz="2100">
                          <a:solidFill>
                            <a:schemeClr val="tx1"/>
                          </a:solidFill>
                          <a:latin typeface="Arial" panose="020B0604020202020204" pitchFamily="34" charset="0"/>
                          <a:ea typeface="Geneva"/>
                          <a:cs typeface="Geneva"/>
                        </a:defRPr>
                      </a:lvl2pPr>
                      <a:lvl3pPr marL="820738" defTabSz="820738">
                        <a:spcBef>
                          <a:spcPct val="20000"/>
                        </a:spcBef>
                        <a:defRPr sz="2000">
                          <a:solidFill>
                            <a:schemeClr val="tx1"/>
                          </a:solidFill>
                          <a:latin typeface="Arial" panose="020B0604020202020204" pitchFamily="34" charset="0"/>
                          <a:ea typeface="Geneva"/>
                          <a:cs typeface="Geneva"/>
                        </a:defRPr>
                      </a:lvl3pPr>
                      <a:lvl4pPr marL="1231900" defTabSz="820738">
                        <a:spcBef>
                          <a:spcPct val="20000"/>
                        </a:spcBef>
                        <a:defRPr sz="1600">
                          <a:solidFill>
                            <a:schemeClr val="tx1"/>
                          </a:solidFill>
                          <a:latin typeface="Arial" panose="020B0604020202020204" pitchFamily="34" charset="0"/>
                          <a:ea typeface="Geneva"/>
                          <a:cs typeface="Geneva"/>
                        </a:defRPr>
                      </a:lvl4pPr>
                      <a:lvl5pPr marL="1643063" defTabSz="820738">
                        <a:spcBef>
                          <a:spcPct val="20000"/>
                        </a:spcBef>
                        <a:defRPr sz="1600">
                          <a:solidFill>
                            <a:schemeClr val="tx1"/>
                          </a:solidFill>
                          <a:latin typeface="Arial" panose="020B0604020202020204" pitchFamily="34" charset="0"/>
                          <a:ea typeface="Geneva"/>
                          <a:cs typeface="Geneva"/>
                        </a:defRPr>
                      </a:lvl5pPr>
                      <a:lvl6pPr marL="21002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6pPr>
                      <a:lvl7pPr marL="25574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7pPr>
                      <a:lvl8pPr marL="30146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8pPr>
                      <a:lvl9pPr marL="34718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9pPr>
                    </a:lstStyle>
                    <a:p>
                      <a:pPr marL="209550" marR="0" lvl="0" indent="0" algn="l" defTabSz="820738" rtl="0" eaLnBrk="1" fontAlgn="base" latinLnBrk="0" hangingPunct="1">
                        <a:lnSpc>
                          <a:spcPct val="107000"/>
                        </a:lnSpc>
                        <a:spcBef>
                          <a:spcPct val="0"/>
                        </a:spcBef>
                        <a:spcAft>
                          <a:spcPct val="0"/>
                        </a:spcAft>
                        <a:buClrTx/>
                        <a:buSzTx/>
                        <a:buFontTx/>
                        <a:buNone/>
                        <a:tabLst/>
                      </a:pPr>
                      <a:r>
                        <a:rPr kumimoji="0" lang="en-US" altLang="en-US" sz="1600" b="1" i="0" u="none" strike="noStrike" cap="none" normalizeH="0" baseline="0" dirty="0" smtClean="0">
                          <a:ln>
                            <a:noFill/>
                          </a:ln>
                          <a:solidFill>
                            <a:schemeClr val="bg2"/>
                          </a:solidFill>
                          <a:effectLst/>
                          <a:latin typeface="Arial" panose="020B0604020202020204" pitchFamily="34" charset="0"/>
                          <a:ea typeface="Geneva"/>
                          <a:cs typeface="Geneva"/>
                        </a:rPr>
                        <a:t>Stable ischemic heart disease</a:t>
                      </a:r>
                      <a:endParaRPr kumimoji="0" lang="en-US" altLang="en-US" sz="1600" b="1" i="0" u="none" strike="noStrike" cap="none" normalizeH="0" baseline="0" dirty="0" smtClean="0">
                        <a:ln>
                          <a:noFill/>
                        </a:ln>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defTabSz="820738">
                        <a:spcBef>
                          <a:spcPct val="20000"/>
                        </a:spcBef>
                        <a:defRPr sz="2500">
                          <a:solidFill>
                            <a:schemeClr val="tx1"/>
                          </a:solidFill>
                          <a:latin typeface="Arial" panose="020B0604020202020204" pitchFamily="34" charset="0"/>
                          <a:ea typeface="MS PGothic" panose="020B0600070205080204" pitchFamily="34" charset="-128"/>
                          <a:cs typeface="Geneva"/>
                        </a:defRPr>
                      </a:lvl1pPr>
                      <a:lvl2pPr marL="409575" defTabSz="820738">
                        <a:spcBef>
                          <a:spcPct val="20000"/>
                        </a:spcBef>
                        <a:defRPr sz="2100">
                          <a:solidFill>
                            <a:schemeClr val="tx1"/>
                          </a:solidFill>
                          <a:latin typeface="Arial" panose="020B0604020202020204" pitchFamily="34" charset="0"/>
                          <a:ea typeface="Geneva"/>
                          <a:cs typeface="Geneva"/>
                        </a:defRPr>
                      </a:lvl2pPr>
                      <a:lvl3pPr marL="820738" defTabSz="820738">
                        <a:spcBef>
                          <a:spcPct val="20000"/>
                        </a:spcBef>
                        <a:defRPr sz="2000">
                          <a:solidFill>
                            <a:schemeClr val="tx1"/>
                          </a:solidFill>
                          <a:latin typeface="Arial" panose="020B0604020202020204" pitchFamily="34" charset="0"/>
                          <a:ea typeface="Geneva"/>
                          <a:cs typeface="Geneva"/>
                        </a:defRPr>
                      </a:lvl3pPr>
                      <a:lvl4pPr marL="1231900" defTabSz="820738">
                        <a:spcBef>
                          <a:spcPct val="20000"/>
                        </a:spcBef>
                        <a:defRPr sz="1600">
                          <a:solidFill>
                            <a:schemeClr val="tx1"/>
                          </a:solidFill>
                          <a:latin typeface="Arial" panose="020B0604020202020204" pitchFamily="34" charset="0"/>
                          <a:ea typeface="Geneva"/>
                          <a:cs typeface="Geneva"/>
                        </a:defRPr>
                      </a:lvl4pPr>
                      <a:lvl5pPr marL="1643063" defTabSz="820738">
                        <a:spcBef>
                          <a:spcPct val="20000"/>
                        </a:spcBef>
                        <a:defRPr sz="1600">
                          <a:solidFill>
                            <a:schemeClr val="tx1"/>
                          </a:solidFill>
                          <a:latin typeface="Arial" panose="020B0604020202020204" pitchFamily="34" charset="0"/>
                          <a:ea typeface="Geneva"/>
                          <a:cs typeface="Geneva"/>
                        </a:defRPr>
                      </a:lvl5pPr>
                      <a:lvl6pPr marL="21002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6pPr>
                      <a:lvl7pPr marL="25574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7pPr>
                      <a:lvl8pPr marL="30146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8pPr>
                      <a:lvl9pPr marL="34718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9pPr>
                    </a:lstStyle>
                    <a:p>
                      <a:pPr marL="0" marR="0" lvl="0" indent="0" algn="ctr" defTabSz="820738" rtl="0" eaLnBrk="1" fontAlgn="base" latinLnBrk="0" hangingPunct="1">
                        <a:lnSpc>
                          <a:spcPct val="107000"/>
                        </a:lnSpc>
                        <a:spcBef>
                          <a:spcPct val="0"/>
                        </a:spcBef>
                        <a:spcAft>
                          <a:spcPct val="0"/>
                        </a:spcAft>
                        <a:buClrTx/>
                        <a:buSzTx/>
                        <a:buFontTx/>
                        <a:buNone/>
                        <a:tabLst/>
                      </a:pPr>
                      <a:r>
                        <a:rPr kumimoji="0" lang="en-US" altLang="en-US" sz="1600" b="0" i="0" u="none" strike="noStrike" cap="none" normalizeH="0" baseline="0" smtClean="0">
                          <a:ln>
                            <a:noFill/>
                          </a:ln>
                          <a:solidFill>
                            <a:schemeClr val="tx1"/>
                          </a:solidFill>
                          <a:effectLst/>
                          <a:latin typeface="Arial" panose="020B0604020202020204" pitchFamily="34" charset="0"/>
                          <a:ea typeface="Geneva"/>
                          <a:cs typeface="Geneva"/>
                        </a:rPr>
                        <a:t>≥130/80</a:t>
                      </a:r>
                      <a:endParaRPr kumimoji="0" lang="en-US" altLang="en-US" sz="16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820738">
                        <a:spcBef>
                          <a:spcPct val="20000"/>
                        </a:spcBef>
                        <a:defRPr sz="2500">
                          <a:solidFill>
                            <a:schemeClr val="tx1"/>
                          </a:solidFill>
                          <a:latin typeface="Arial" panose="020B0604020202020204" pitchFamily="34" charset="0"/>
                          <a:ea typeface="MS PGothic" panose="020B0600070205080204" pitchFamily="34" charset="-128"/>
                          <a:cs typeface="Geneva"/>
                        </a:defRPr>
                      </a:lvl1pPr>
                      <a:lvl2pPr marL="409575" defTabSz="820738">
                        <a:spcBef>
                          <a:spcPct val="20000"/>
                        </a:spcBef>
                        <a:defRPr sz="2100">
                          <a:solidFill>
                            <a:schemeClr val="tx1"/>
                          </a:solidFill>
                          <a:latin typeface="Arial" panose="020B0604020202020204" pitchFamily="34" charset="0"/>
                          <a:ea typeface="Geneva"/>
                          <a:cs typeface="Geneva"/>
                        </a:defRPr>
                      </a:lvl2pPr>
                      <a:lvl3pPr marL="820738" defTabSz="820738">
                        <a:spcBef>
                          <a:spcPct val="20000"/>
                        </a:spcBef>
                        <a:defRPr sz="2000">
                          <a:solidFill>
                            <a:schemeClr val="tx1"/>
                          </a:solidFill>
                          <a:latin typeface="Arial" panose="020B0604020202020204" pitchFamily="34" charset="0"/>
                          <a:ea typeface="Geneva"/>
                          <a:cs typeface="Geneva"/>
                        </a:defRPr>
                      </a:lvl3pPr>
                      <a:lvl4pPr marL="1231900" defTabSz="820738">
                        <a:spcBef>
                          <a:spcPct val="20000"/>
                        </a:spcBef>
                        <a:defRPr sz="1600">
                          <a:solidFill>
                            <a:schemeClr val="tx1"/>
                          </a:solidFill>
                          <a:latin typeface="Arial" panose="020B0604020202020204" pitchFamily="34" charset="0"/>
                          <a:ea typeface="Geneva"/>
                          <a:cs typeface="Geneva"/>
                        </a:defRPr>
                      </a:lvl4pPr>
                      <a:lvl5pPr marL="1643063" defTabSz="820738">
                        <a:spcBef>
                          <a:spcPct val="20000"/>
                        </a:spcBef>
                        <a:defRPr sz="1600">
                          <a:solidFill>
                            <a:schemeClr val="tx1"/>
                          </a:solidFill>
                          <a:latin typeface="Arial" panose="020B0604020202020204" pitchFamily="34" charset="0"/>
                          <a:ea typeface="Geneva"/>
                          <a:cs typeface="Geneva"/>
                        </a:defRPr>
                      </a:lvl5pPr>
                      <a:lvl6pPr marL="21002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6pPr>
                      <a:lvl7pPr marL="25574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7pPr>
                      <a:lvl8pPr marL="30146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8pPr>
                      <a:lvl9pPr marL="34718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9pPr>
                    </a:lstStyle>
                    <a:p>
                      <a:pPr marL="0" marR="0" lvl="0" indent="0" algn="ctr" defTabSz="820738" rtl="0" eaLnBrk="1" fontAlgn="base" latinLnBrk="0" hangingPunct="1">
                        <a:lnSpc>
                          <a:spcPct val="107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Arial" panose="020B0604020202020204" pitchFamily="34" charset="0"/>
                          <a:ea typeface="Geneva"/>
                          <a:cs typeface="Geneva"/>
                        </a:rPr>
                        <a:t>&lt;130/80</a:t>
                      </a:r>
                      <a:endParaRPr kumimoji="0" lang="en-US" altLang="en-US"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697662037"/>
                  </a:ext>
                </a:extLst>
              </a:tr>
              <a:tr h="261377">
                <a:tc>
                  <a:txBody>
                    <a:bodyPr/>
                    <a:lstStyle>
                      <a:lvl1pPr marL="209550" defTabSz="820738">
                        <a:spcBef>
                          <a:spcPct val="20000"/>
                        </a:spcBef>
                        <a:defRPr sz="2500">
                          <a:solidFill>
                            <a:schemeClr val="tx1"/>
                          </a:solidFill>
                          <a:latin typeface="Arial" panose="020B0604020202020204" pitchFamily="34" charset="0"/>
                          <a:ea typeface="MS PGothic" panose="020B0600070205080204" pitchFamily="34" charset="-128"/>
                          <a:cs typeface="Geneva"/>
                        </a:defRPr>
                      </a:lvl1pPr>
                      <a:lvl2pPr marL="409575" defTabSz="820738">
                        <a:spcBef>
                          <a:spcPct val="20000"/>
                        </a:spcBef>
                        <a:defRPr sz="2100">
                          <a:solidFill>
                            <a:schemeClr val="tx1"/>
                          </a:solidFill>
                          <a:latin typeface="Arial" panose="020B0604020202020204" pitchFamily="34" charset="0"/>
                          <a:ea typeface="Geneva"/>
                          <a:cs typeface="Geneva"/>
                        </a:defRPr>
                      </a:lvl2pPr>
                      <a:lvl3pPr marL="820738" defTabSz="820738">
                        <a:spcBef>
                          <a:spcPct val="20000"/>
                        </a:spcBef>
                        <a:defRPr sz="2000">
                          <a:solidFill>
                            <a:schemeClr val="tx1"/>
                          </a:solidFill>
                          <a:latin typeface="Arial" panose="020B0604020202020204" pitchFamily="34" charset="0"/>
                          <a:ea typeface="Geneva"/>
                          <a:cs typeface="Geneva"/>
                        </a:defRPr>
                      </a:lvl3pPr>
                      <a:lvl4pPr marL="1231900" defTabSz="820738">
                        <a:spcBef>
                          <a:spcPct val="20000"/>
                        </a:spcBef>
                        <a:defRPr sz="1600">
                          <a:solidFill>
                            <a:schemeClr val="tx1"/>
                          </a:solidFill>
                          <a:latin typeface="Arial" panose="020B0604020202020204" pitchFamily="34" charset="0"/>
                          <a:ea typeface="Geneva"/>
                          <a:cs typeface="Geneva"/>
                        </a:defRPr>
                      </a:lvl4pPr>
                      <a:lvl5pPr marL="1643063" defTabSz="820738">
                        <a:spcBef>
                          <a:spcPct val="20000"/>
                        </a:spcBef>
                        <a:defRPr sz="1600">
                          <a:solidFill>
                            <a:schemeClr val="tx1"/>
                          </a:solidFill>
                          <a:latin typeface="Arial" panose="020B0604020202020204" pitchFamily="34" charset="0"/>
                          <a:ea typeface="Geneva"/>
                          <a:cs typeface="Geneva"/>
                        </a:defRPr>
                      </a:lvl5pPr>
                      <a:lvl6pPr marL="21002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6pPr>
                      <a:lvl7pPr marL="25574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7pPr>
                      <a:lvl8pPr marL="30146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8pPr>
                      <a:lvl9pPr marL="34718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9pPr>
                    </a:lstStyle>
                    <a:p>
                      <a:pPr marL="209550" marR="0" lvl="0" indent="0" algn="l" defTabSz="820738" rtl="0" eaLnBrk="1" fontAlgn="base" latinLnBrk="0" hangingPunct="1">
                        <a:lnSpc>
                          <a:spcPct val="107000"/>
                        </a:lnSpc>
                        <a:spcBef>
                          <a:spcPct val="0"/>
                        </a:spcBef>
                        <a:spcAft>
                          <a:spcPct val="0"/>
                        </a:spcAft>
                        <a:buClrTx/>
                        <a:buSzTx/>
                        <a:buFontTx/>
                        <a:buNone/>
                        <a:tabLst/>
                      </a:pPr>
                      <a:r>
                        <a:rPr kumimoji="0" lang="en-US" altLang="en-US" sz="1600" b="1" i="0" u="none" strike="noStrike" cap="none" normalizeH="0" baseline="0" dirty="0" smtClean="0">
                          <a:ln>
                            <a:noFill/>
                          </a:ln>
                          <a:solidFill>
                            <a:schemeClr val="bg2"/>
                          </a:solidFill>
                          <a:effectLst/>
                          <a:latin typeface="Arial" panose="020B0604020202020204" pitchFamily="34" charset="0"/>
                          <a:ea typeface="Geneva"/>
                          <a:cs typeface="Geneva"/>
                        </a:rPr>
                        <a:t>Secondary stroke prevention</a:t>
                      </a:r>
                      <a:endParaRPr kumimoji="0" lang="en-US" altLang="en-US" sz="1600" b="1" i="0" u="none" strike="noStrike" cap="none" normalizeH="0" baseline="0" dirty="0" smtClean="0">
                        <a:ln>
                          <a:noFill/>
                        </a:ln>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defTabSz="820738">
                        <a:spcBef>
                          <a:spcPct val="20000"/>
                        </a:spcBef>
                        <a:defRPr sz="2500">
                          <a:solidFill>
                            <a:schemeClr val="tx1"/>
                          </a:solidFill>
                          <a:latin typeface="Arial" panose="020B0604020202020204" pitchFamily="34" charset="0"/>
                          <a:ea typeface="MS PGothic" panose="020B0600070205080204" pitchFamily="34" charset="-128"/>
                          <a:cs typeface="Geneva"/>
                        </a:defRPr>
                      </a:lvl1pPr>
                      <a:lvl2pPr marL="409575" defTabSz="820738">
                        <a:spcBef>
                          <a:spcPct val="20000"/>
                        </a:spcBef>
                        <a:defRPr sz="2100">
                          <a:solidFill>
                            <a:schemeClr val="tx1"/>
                          </a:solidFill>
                          <a:latin typeface="Arial" panose="020B0604020202020204" pitchFamily="34" charset="0"/>
                          <a:ea typeface="Geneva"/>
                          <a:cs typeface="Geneva"/>
                        </a:defRPr>
                      </a:lvl2pPr>
                      <a:lvl3pPr marL="820738" defTabSz="820738">
                        <a:spcBef>
                          <a:spcPct val="20000"/>
                        </a:spcBef>
                        <a:defRPr sz="2000">
                          <a:solidFill>
                            <a:schemeClr val="tx1"/>
                          </a:solidFill>
                          <a:latin typeface="Arial" panose="020B0604020202020204" pitchFamily="34" charset="0"/>
                          <a:ea typeface="Geneva"/>
                          <a:cs typeface="Geneva"/>
                        </a:defRPr>
                      </a:lvl3pPr>
                      <a:lvl4pPr marL="1231900" defTabSz="820738">
                        <a:spcBef>
                          <a:spcPct val="20000"/>
                        </a:spcBef>
                        <a:defRPr sz="1600">
                          <a:solidFill>
                            <a:schemeClr val="tx1"/>
                          </a:solidFill>
                          <a:latin typeface="Arial" panose="020B0604020202020204" pitchFamily="34" charset="0"/>
                          <a:ea typeface="Geneva"/>
                          <a:cs typeface="Geneva"/>
                        </a:defRPr>
                      </a:lvl4pPr>
                      <a:lvl5pPr marL="1643063" defTabSz="820738">
                        <a:spcBef>
                          <a:spcPct val="20000"/>
                        </a:spcBef>
                        <a:defRPr sz="1600">
                          <a:solidFill>
                            <a:schemeClr val="tx1"/>
                          </a:solidFill>
                          <a:latin typeface="Arial" panose="020B0604020202020204" pitchFamily="34" charset="0"/>
                          <a:ea typeface="Geneva"/>
                          <a:cs typeface="Geneva"/>
                        </a:defRPr>
                      </a:lvl5pPr>
                      <a:lvl6pPr marL="21002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6pPr>
                      <a:lvl7pPr marL="25574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7pPr>
                      <a:lvl8pPr marL="30146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8pPr>
                      <a:lvl9pPr marL="34718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9pPr>
                    </a:lstStyle>
                    <a:p>
                      <a:pPr marL="0" marR="0" lvl="0" indent="0" algn="ctr" defTabSz="820738" rtl="0" eaLnBrk="1" fontAlgn="base" latinLnBrk="0" hangingPunct="1">
                        <a:lnSpc>
                          <a:spcPct val="107000"/>
                        </a:lnSpc>
                        <a:spcBef>
                          <a:spcPct val="0"/>
                        </a:spcBef>
                        <a:spcAft>
                          <a:spcPct val="0"/>
                        </a:spcAft>
                        <a:buClrTx/>
                        <a:buSzTx/>
                        <a:buFontTx/>
                        <a:buNone/>
                        <a:tabLst/>
                      </a:pPr>
                      <a:r>
                        <a:rPr kumimoji="0" lang="en-US" altLang="en-US" sz="1600" b="1" i="0" u="none" strike="noStrike" cap="none" normalizeH="0" baseline="0" dirty="0" smtClean="0">
                          <a:ln>
                            <a:noFill/>
                          </a:ln>
                          <a:solidFill>
                            <a:schemeClr val="bg2"/>
                          </a:solidFill>
                          <a:effectLst/>
                          <a:latin typeface="Arial" panose="020B0604020202020204" pitchFamily="34" charset="0"/>
                          <a:ea typeface="Geneva"/>
                          <a:cs typeface="Geneva"/>
                        </a:rPr>
                        <a:t>≥140/90</a:t>
                      </a:r>
                    </a:p>
                  </a:txBody>
                  <a:tcPr marL="77153" marR="7715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820738">
                        <a:spcBef>
                          <a:spcPct val="20000"/>
                        </a:spcBef>
                        <a:defRPr sz="2500">
                          <a:solidFill>
                            <a:schemeClr val="tx1"/>
                          </a:solidFill>
                          <a:latin typeface="Arial" panose="020B0604020202020204" pitchFamily="34" charset="0"/>
                          <a:ea typeface="MS PGothic" panose="020B0600070205080204" pitchFamily="34" charset="-128"/>
                          <a:cs typeface="Geneva"/>
                        </a:defRPr>
                      </a:lvl1pPr>
                      <a:lvl2pPr marL="409575" defTabSz="820738">
                        <a:spcBef>
                          <a:spcPct val="20000"/>
                        </a:spcBef>
                        <a:defRPr sz="2100">
                          <a:solidFill>
                            <a:schemeClr val="tx1"/>
                          </a:solidFill>
                          <a:latin typeface="Arial" panose="020B0604020202020204" pitchFamily="34" charset="0"/>
                          <a:ea typeface="Geneva"/>
                          <a:cs typeface="Geneva"/>
                        </a:defRPr>
                      </a:lvl2pPr>
                      <a:lvl3pPr marL="820738" defTabSz="820738">
                        <a:spcBef>
                          <a:spcPct val="20000"/>
                        </a:spcBef>
                        <a:defRPr sz="2000">
                          <a:solidFill>
                            <a:schemeClr val="tx1"/>
                          </a:solidFill>
                          <a:latin typeface="Arial" panose="020B0604020202020204" pitchFamily="34" charset="0"/>
                          <a:ea typeface="Geneva"/>
                          <a:cs typeface="Geneva"/>
                        </a:defRPr>
                      </a:lvl3pPr>
                      <a:lvl4pPr marL="1231900" defTabSz="820738">
                        <a:spcBef>
                          <a:spcPct val="20000"/>
                        </a:spcBef>
                        <a:defRPr sz="1600">
                          <a:solidFill>
                            <a:schemeClr val="tx1"/>
                          </a:solidFill>
                          <a:latin typeface="Arial" panose="020B0604020202020204" pitchFamily="34" charset="0"/>
                          <a:ea typeface="Geneva"/>
                          <a:cs typeface="Geneva"/>
                        </a:defRPr>
                      </a:lvl4pPr>
                      <a:lvl5pPr marL="1643063" defTabSz="820738">
                        <a:spcBef>
                          <a:spcPct val="20000"/>
                        </a:spcBef>
                        <a:defRPr sz="1600">
                          <a:solidFill>
                            <a:schemeClr val="tx1"/>
                          </a:solidFill>
                          <a:latin typeface="Arial" panose="020B0604020202020204" pitchFamily="34" charset="0"/>
                          <a:ea typeface="Geneva"/>
                          <a:cs typeface="Geneva"/>
                        </a:defRPr>
                      </a:lvl5pPr>
                      <a:lvl6pPr marL="21002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6pPr>
                      <a:lvl7pPr marL="25574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7pPr>
                      <a:lvl8pPr marL="30146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8pPr>
                      <a:lvl9pPr marL="34718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9pPr>
                    </a:lstStyle>
                    <a:p>
                      <a:pPr marL="0" marR="0" lvl="0" indent="0" algn="ctr" defTabSz="820738" rtl="0" eaLnBrk="1" fontAlgn="base" latinLnBrk="0" hangingPunct="1">
                        <a:lnSpc>
                          <a:spcPct val="107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Arial" panose="020B0604020202020204" pitchFamily="34" charset="0"/>
                          <a:ea typeface="Geneva"/>
                          <a:cs typeface="Geneva"/>
                        </a:rPr>
                        <a:t>&lt;130/80</a:t>
                      </a:r>
                      <a:endParaRPr kumimoji="0" lang="en-US" altLang="en-US"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531053619"/>
                  </a:ext>
                </a:extLst>
              </a:tr>
              <a:tr h="261377">
                <a:tc>
                  <a:txBody>
                    <a:bodyPr/>
                    <a:lstStyle>
                      <a:lvl1pPr marL="209550" defTabSz="820738">
                        <a:spcBef>
                          <a:spcPct val="20000"/>
                        </a:spcBef>
                        <a:defRPr sz="2500">
                          <a:solidFill>
                            <a:schemeClr val="tx1"/>
                          </a:solidFill>
                          <a:latin typeface="Arial" panose="020B0604020202020204" pitchFamily="34" charset="0"/>
                          <a:ea typeface="MS PGothic" panose="020B0600070205080204" pitchFamily="34" charset="-128"/>
                          <a:cs typeface="Geneva"/>
                        </a:defRPr>
                      </a:lvl1pPr>
                      <a:lvl2pPr marL="409575" defTabSz="820738">
                        <a:spcBef>
                          <a:spcPct val="20000"/>
                        </a:spcBef>
                        <a:defRPr sz="2100">
                          <a:solidFill>
                            <a:schemeClr val="tx1"/>
                          </a:solidFill>
                          <a:latin typeface="Arial" panose="020B0604020202020204" pitchFamily="34" charset="0"/>
                          <a:ea typeface="Geneva"/>
                          <a:cs typeface="Geneva"/>
                        </a:defRPr>
                      </a:lvl2pPr>
                      <a:lvl3pPr marL="820738" defTabSz="820738">
                        <a:spcBef>
                          <a:spcPct val="20000"/>
                        </a:spcBef>
                        <a:defRPr sz="2000">
                          <a:solidFill>
                            <a:schemeClr val="tx1"/>
                          </a:solidFill>
                          <a:latin typeface="Arial" panose="020B0604020202020204" pitchFamily="34" charset="0"/>
                          <a:ea typeface="Geneva"/>
                          <a:cs typeface="Geneva"/>
                        </a:defRPr>
                      </a:lvl3pPr>
                      <a:lvl4pPr marL="1231900" defTabSz="820738">
                        <a:spcBef>
                          <a:spcPct val="20000"/>
                        </a:spcBef>
                        <a:defRPr sz="1600">
                          <a:solidFill>
                            <a:schemeClr val="tx1"/>
                          </a:solidFill>
                          <a:latin typeface="Arial" panose="020B0604020202020204" pitchFamily="34" charset="0"/>
                          <a:ea typeface="Geneva"/>
                          <a:cs typeface="Geneva"/>
                        </a:defRPr>
                      </a:lvl4pPr>
                      <a:lvl5pPr marL="1643063" defTabSz="820738">
                        <a:spcBef>
                          <a:spcPct val="20000"/>
                        </a:spcBef>
                        <a:defRPr sz="1600">
                          <a:solidFill>
                            <a:schemeClr val="tx1"/>
                          </a:solidFill>
                          <a:latin typeface="Arial" panose="020B0604020202020204" pitchFamily="34" charset="0"/>
                          <a:ea typeface="Geneva"/>
                          <a:cs typeface="Geneva"/>
                        </a:defRPr>
                      </a:lvl5pPr>
                      <a:lvl6pPr marL="21002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6pPr>
                      <a:lvl7pPr marL="25574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7pPr>
                      <a:lvl8pPr marL="30146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8pPr>
                      <a:lvl9pPr marL="34718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9pPr>
                    </a:lstStyle>
                    <a:p>
                      <a:pPr marL="209550" marR="0" lvl="0" indent="0" algn="l" defTabSz="820738" rtl="0" eaLnBrk="1" fontAlgn="base" latinLnBrk="0" hangingPunct="1">
                        <a:lnSpc>
                          <a:spcPct val="107000"/>
                        </a:lnSpc>
                        <a:spcBef>
                          <a:spcPct val="0"/>
                        </a:spcBef>
                        <a:spcAft>
                          <a:spcPct val="0"/>
                        </a:spcAft>
                        <a:buClrTx/>
                        <a:buSzTx/>
                        <a:buFontTx/>
                        <a:buNone/>
                        <a:tabLst/>
                      </a:pPr>
                      <a:r>
                        <a:rPr kumimoji="0" lang="en-US" altLang="en-US" sz="1600" b="1" i="0" u="none" strike="noStrike" cap="none" normalizeH="0" baseline="0" dirty="0" smtClean="0">
                          <a:ln>
                            <a:noFill/>
                          </a:ln>
                          <a:solidFill>
                            <a:schemeClr val="bg2"/>
                          </a:solidFill>
                          <a:effectLst/>
                          <a:latin typeface="Arial" panose="020B0604020202020204" pitchFamily="34" charset="0"/>
                          <a:ea typeface="Geneva"/>
                          <a:cs typeface="Geneva"/>
                        </a:rPr>
                        <a:t>Secondary stroke prevention (lacunar)</a:t>
                      </a:r>
                      <a:endParaRPr kumimoji="0" lang="en-US" altLang="en-US" sz="1600" b="1" i="0" u="none" strike="noStrike" cap="none" normalizeH="0" baseline="0" dirty="0" smtClean="0">
                        <a:ln>
                          <a:noFill/>
                        </a:ln>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defTabSz="820738">
                        <a:spcBef>
                          <a:spcPct val="20000"/>
                        </a:spcBef>
                        <a:defRPr sz="2500">
                          <a:solidFill>
                            <a:schemeClr val="tx1"/>
                          </a:solidFill>
                          <a:latin typeface="Arial" panose="020B0604020202020204" pitchFamily="34" charset="0"/>
                          <a:ea typeface="MS PGothic" panose="020B0600070205080204" pitchFamily="34" charset="-128"/>
                          <a:cs typeface="Geneva"/>
                        </a:defRPr>
                      </a:lvl1pPr>
                      <a:lvl2pPr marL="409575" defTabSz="820738">
                        <a:spcBef>
                          <a:spcPct val="20000"/>
                        </a:spcBef>
                        <a:defRPr sz="2100">
                          <a:solidFill>
                            <a:schemeClr val="tx1"/>
                          </a:solidFill>
                          <a:latin typeface="Arial" panose="020B0604020202020204" pitchFamily="34" charset="0"/>
                          <a:ea typeface="Geneva"/>
                          <a:cs typeface="Geneva"/>
                        </a:defRPr>
                      </a:lvl2pPr>
                      <a:lvl3pPr marL="820738" defTabSz="820738">
                        <a:spcBef>
                          <a:spcPct val="20000"/>
                        </a:spcBef>
                        <a:defRPr sz="2000">
                          <a:solidFill>
                            <a:schemeClr val="tx1"/>
                          </a:solidFill>
                          <a:latin typeface="Arial" panose="020B0604020202020204" pitchFamily="34" charset="0"/>
                          <a:ea typeface="Geneva"/>
                          <a:cs typeface="Geneva"/>
                        </a:defRPr>
                      </a:lvl3pPr>
                      <a:lvl4pPr marL="1231900" defTabSz="820738">
                        <a:spcBef>
                          <a:spcPct val="20000"/>
                        </a:spcBef>
                        <a:defRPr sz="1600">
                          <a:solidFill>
                            <a:schemeClr val="tx1"/>
                          </a:solidFill>
                          <a:latin typeface="Arial" panose="020B0604020202020204" pitchFamily="34" charset="0"/>
                          <a:ea typeface="Geneva"/>
                          <a:cs typeface="Geneva"/>
                        </a:defRPr>
                      </a:lvl4pPr>
                      <a:lvl5pPr marL="1643063" defTabSz="820738">
                        <a:spcBef>
                          <a:spcPct val="20000"/>
                        </a:spcBef>
                        <a:defRPr sz="1600">
                          <a:solidFill>
                            <a:schemeClr val="tx1"/>
                          </a:solidFill>
                          <a:latin typeface="Arial" panose="020B0604020202020204" pitchFamily="34" charset="0"/>
                          <a:ea typeface="Geneva"/>
                          <a:cs typeface="Geneva"/>
                        </a:defRPr>
                      </a:lvl5pPr>
                      <a:lvl6pPr marL="21002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6pPr>
                      <a:lvl7pPr marL="25574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7pPr>
                      <a:lvl8pPr marL="30146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8pPr>
                      <a:lvl9pPr marL="34718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9pPr>
                    </a:lstStyle>
                    <a:p>
                      <a:pPr marL="0" marR="0" lvl="0" indent="0" algn="ctr" defTabSz="820738" rtl="0" eaLnBrk="1" fontAlgn="base" latinLnBrk="0" hangingPunct="1">
                        <a:lnSpc>
                          <a:spcPct val="107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Arial" panose="020B0604020202020204" pitchFamily="34" charset="0"/>
                          <a:ea typeface="Geneva"/>
                          <a:cs typeface="Geneva"/>
                        </a:rPr>
                        <a:t>≥130/80</a:t>
                      </a:r>
                      <a:endParaRPr kumimoji="0" lang="en-US" altLang="en-US"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820738">
                        <a:spcBef>
                          <a:spcPct val="20000"/>
                        </a:spcBef>
                        <a:defRPr sz="2500">
                          <a:solidFill>
                            <a:schemeClr val="tx1"/>
                          </a:solidFill>
                          <a:latin typeface="Arial" panose="020B0604020202020204" pitchFamily="34" charset="0"/>
                          <a:ea typeface="MS PGothic" panose="020B0600070205080204" pitchFamily="34" charset="-128"/>
                          <a:cs typeface="Geneva"/>
                        </a:defRPr>
                      </a:lvl1pPr>
                      <a:lvl2pPr marL="409575" defTabSz="820738">
                        <a:spcBef>
                          <a:spcPct val="20000"/>
                        </a:spcBef>
                        <a:defRPr sz="2100">
                          <a:solidFill>
                            <a:schemeClr val="tx1"/>
                          </a:solidFill>
                          <a:latin typeface="Arial" panose="020B0604020202020204" pitchFamily="34" charset="0"/>
                          <a:ea typeface="Geneva"/>
                          <a:cs typeface="Geneva"/>
                        </a:defRPr>
                      </a:lvl2pPr>
                      <a:lvl3pPr marL="820738" defTabSz="820738">
                        <a:spcBef>
                          <a:spcPct val="20000"/>
                        </a:spcBef>
                        <a:defRPr sz="2000">
                          <a:solidFill>
                            <a:schemeClr val="tx1"/>
                          </a:solidFill>
                          <a:latin typeface="Arial" panose="020B0604020202020204" pitchFamily="34" charset="0"/>
                          <a:ea typeface="Geneva"/>
                          <a:cs typeface="Geneva"/>
                        </a:defRPr>
                      </a:lvl3pPr>
                      <a:lvl4pPr marL="1231900" defTabSz="820738">
                        <a:spcBef>
                          <a:spcPct val="20000"/>
                        </a:spcBef>
                        <a:defRPr sz="1600">
                          <a:solidFill>
                            <a:schemeClr val="tx1"/>
                          </a:solidFill>
                          <a:latin typeface="Arial" panose="020B0604020202020204" pitchFamily="34" charset="0"/>
                          <a:ea typeface="Geneva"/>
                          <a:cs typeface="Geneva"/>
                        </a:defRPr>
                      </a:lvl4pPr>
                      <a:lvl5pPr marL="1643063" defTabSz="820738">
                        <a:spcBef>
                          <a:spcPct val="20000"/>
                        </a:spcBef>
                        <a:defRPr sz="1600">
                          <a:solidFill>
                            <a:schemeClr val="tx1"/>
                          </a:solidFill>
                          <a:latin typeface="Arial" panose="020B0604020202020204" pitchFamily="34" charset="0"/>
                          <a:ea typeface="Geneva"/>
                          <a:cs typeface="Geneva"/>
                        </a:defRPr>
                      </a:lvl5pPr>
                      <a:lvl6pPr marL="21002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6pPr>
                      <a:lvl7pPr marL="25574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7pPr>
                      <a:lvl8pPr marL="30146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8pPr>
                      <a:lvl9pPr marL="34718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9pPr>
                    </a:lstStyle>
                    <a:p>
                      <a:pPr marL="0" marR="0" lvl="0" indent="0" algn="ctr" defTabSz="820738" rtl="0" eaLnBrk="1" fontAlgn="base" latinLnBrk="0" hangingPunct="1">
                        <a:lnSpc>
                          <a:spcPct val="107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Arial" panose="020B0604020202020204" pitchFamily="34" charset="0"/>
                          <a:ea typeface="Geneva"/>
                          <a:cs typeface="Geneva"/>
                        </a:rPr>
                        <a:t>&lt;130/80</a:t>
                      </a:r>
                      <a:endParaRPr kumimoji="0" lang="en-US" altLang="en-US"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959899584"/>
                  </a:ext>
                </a:extLst>
              </a:tr>
              <a:tr h="261377">
                <a:tc>
                  <a:txBody>
                    <a:bodyPr/>
                    <a:lstStyle>
                      <a:lvl1pPr marL="209550" defTabSz="820738">
                        <a:spcBef>
                          <a:spcPct val="20000"/>
                        </a:spcBef>
                        <a:defRPr sz="2500">
                          <a:solidFill>
                            <a:schemeClr val="tx1"/>
                          </a:solidFill>
                          <a:latin typeface="Arial" panose="020B0604020202020204" pitchFamily="34" charset="0"/>
                          <a:ea typeface="MS PGothic" panose="020B0600070205080204" pitchFamily="34" charset="-128"/>
                          <a:cs typeface="Geneva"/>
                        </a:defRPr>
                      </a:lvl1pPr>
                      <a:lvl2pPr marL="409575" defTabSz="820738">
                        <a:spcBef>
                          <a:spcPct val="20000"/>
                        </a:spcBef>
                        <a:defRPr sz="2100">
                          <a:solidFill>
                            <a:schemeClr val="tx1"/>
                          </a:solidFill>
                          <a:latin typeface="Arial" panose="020B0604020202020204" pitchFamily="34" charset="0"/>
                          <a:ea typeface="Geneva"/>
                          <a:cs typeface="Geneva"/>
                        </a:defRPr>
                      </a:lvl2pPr>
                      <a:lvl3pPr marL="820738" defTabSz="820738">
                        <a:spcBef>
                          <a:spcPct val="20000"/>
                        </a:spcBef>
                        <a:defRPr sz="2000">
                          <a:solidFill>
                            <a:schemeClr val="tx1"/>
                          </a:solidFill>
                          <a:latin typeface="Arial" panose="020B0604020202020204" pitchFamily="34" charset="0"/>
                          <a:ea typeface="Geneva"/>
                          <a:cs typeface="Geneva"/>
                        </a:defRPr>
                      </a:lvl3pPr>
                      <a:lvl4pPr marL="1231900" defTabSz="820738">
                        <a:spcBef>
                          <a:spcPct val="20000"/>
                        </a:spcBef>
                        <a:defRPr sz="1600">
                          <a:solidFill>
                            <a:schemeClr val="tx1"/>
                          </a:solidFill>
                          <a:latin typeface="Arial" panose="020B0604020202020204" pitchFamily="34" charset="0"/>
                          <a:ea typeface="Geneva"/>
                          <a:cs typeface="Geneva"/>
                        </a:defRPr>
                      </a:lvl4pPr>
                      <a:lvl5pPr marL="1643063" defTabSz="820738">
                        <a:spcBef>
                          <a:spcPct val="20000"/>
                        </a:spcBef>
                        <a:defRPr sz="1600">
                          <a:solidFill>
                            <a:schemeClr val="tx1"/>
                          </a:solidFill>
                          <a:latin typeface="Arial" panose="020B0604020202020204" pitchFamily="34" charset="0"/>
                          <a:ea typeface="Geneva"/>
                          <a:cs typeface="Geneva"/>
                        </a:defRPr>
                      </a:lvl5pPr>
                      <a:lvl6pPr marL="21002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6pPr>
                      <a:lvl7pPr marL="25574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7pPr>
                      <a:lvl8pPr marL="30146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8pPr>
                      <a:lvl9pPr marL="34718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9pPr>
                    </a:lstStyle>
                    <a:p>
                      <a:pPr marL="209550" marR="0" lvl="0" indent="0" algn="l" defTabSz="820738" rtl="0" eaLnBrk="1" fontAlgn="base" latinLnBrk="0" hangingPunct="1">
                        <a:lnSpc>
                          <a:spcPct val="107000"/>
                        </a:lnSpc>
                        <a:spcBef>
                          <a:spcPct val="0"/>
                        </a:spcBef>
                        <a:spcAft>
                          <a:spcPct val="0"/>
                        </a:spcAft>
                        <a:buClrTx/>
                        <a:buSzTx/>
                        <a:buFontTx/>
                        <a:buNone/>
                        <a:tabLst/>
                      </a:pPr>
                      <a:r>
                        <a:rPr kumimoji="0" lang="en-US" altLang="en-US" sz="1600" b="1" i="0" u="none" strike="noStrike" cap="none" normalizeH="0" baseline="0" dirty="0" smtClean="0">
                          <a:ln>
                            <a:noFill/>
                          </a:ln>
                          <a:solidFill>
                            <a:schemeClr val="bg2"/>
                          </a:solidFill>
                          <a:effectLst/>
                          <a:latin typeface="Arial" panose="020B0604020202020204" pitchFamily="34" charset="0"/>
                          <a:ea typeface="Geneva"/>
                          <a:cs typeface="Geneva"/>
                        </a:rPr>
                        <a:t>Peripheral arterial disease</a:t>
                      </a:r>
                      <a:endParaRPr kumimoji="0" lang="en-US" altLang="en-US" sz="1600" b="1" i="0" u="none" strike="noStrike" cap="none" normalizeH="0" baseline="0" dirty="0" smtClean="0">
                        <a:ln>
                          <a:noFill/>
                        </a:ln>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defTabSz="820738">
                        <a:spcBef>
                          <a:spcPct val="20000"/>
                        </a:spcBef>
                        <a:defRPr sz="2500">
                          <a:solidFill>
                            <a:schemeClr val="tx1"/>
                          </a:solidFill>
                          <a:latin typeface="Arial" panose="020B0604020202020204" pitchFamily="34" charset="0"/>
                          <a:ea typeface="MS PGothic" panose="020B0600070205080204" pitchFamily="34" charset="-128"/>
                          <a:cs typeface="Geneva"/>
                        </a:defRPr>
                      </a:lvl1pPr>
                      <a:lvl2pPr marL="409575" defTabSz="820738">
                        <a:spcBef>
                          <a:spcPct val="20000"/>
                        </a:spcBef>
                        <a:defRPr sz="2100">
                          <a:solidFill>
                            <a:schemeClr val="tx1"/>
                          </a:solidFill>
                          <a:latin typeface="Arial" panose="020B0604020202020204" pitchFamily="34" charset="0"/>
                          <a:ea typeface="Geneva"/>
                          <a:cs typeface="Geneva"/>
                        </a:defRPr>
                      </a:lvl2pPr>
                      <a:lvl3pPr marL="820738" defTabSz="820738">
                        <a:spcBef>
                          <a:spcPct val="20000"/>
                        </a:spcBef>
                        <a:defRPr sz="2000">
                          <a:solidFill>
                            <a:schemeClr val="tx1"/>
                          </a:solidFill>
                          <a:latin typeface="Arial" panose="020B0604020202020204" pitchFamily="34" charset="0"/>
                          <a:ea typeface="Geneva"/>
                          <a:cs typeface="Geneva"/>
                        </a:defRPr>
                      </a:lvl3pPr>
                      <a:lvl4pPr marL="1231900" defTabSz="820738">
                        <a:spcBef>
                          <a:spcPct val="20000"/>
                        </a:spcBef>
                        <a:defRPr sz="1600">
                          <a:solidFill>
                            <a:schemeClr val="tx1"/>
                          </a:solidFill>
                          <a:latin typeface="Arial" panose="020B0604020202020204" pitchFamily="34" charset="0"/>
                          <a:ea typeface="Geneva"/>
                          <a:cs typeface="Geneva"/>
                        </a:defRPr>
                      </a:lvl4pPr>
                      <a:lvl5pPr marL="1643063" defTabSz="820738">
                        <a:spcBef>
                          <a:spcPct val="20000"/>
                        </a:spcBef>
                        <a:defRPr sz="1600">
                          <a:solidFill>
                            <a:schemeClr val="tx1"/>
                          </a:solidFill>
                          <a:latin typeface="Arial" panose="020B0604020202020204" pitchFamily="34" charset="0"/>
                          <a:ea typeface="Geneva"/>
                          <a:cs typeface="Geneva"/>
                        </a:defRPr>
                      </a:lvl5pPr>
                      <a:lvl6pPr marL="21002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6pPr>
                      <a:lvl7pPr marL="25574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7pPr>
                      <a:lvl8pPr marL="30146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8pPr>
                      <a:lvl9pPr marL="34718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9pPr>
                    </a:lstStyle>
                    <a:p>
                      <a:pPr marL="0" marR="0" lvl="0" indent="0" algn="ctr" defTabSz="820738" rtl="0" eaLnBrk="1" fontAlgn="base" latinLnBrk="0" hangingPunct="1">
                        <a:lnSpc>
                          <a:spcPct val="107000"/>
                        </a:lnSpc>
                        <a:spcBef>
                          <a:spcPct val="0"/>
                        </a:spcBef>
                        <a:spcAft>
                          <a:spcPct val="0"/>
                        </a:spcAft>
                        <a:buClrTx/>
                        <a:buSzTx/>
                        <a:buFontTx/>
                        <a:buNone/>
                        <a:tabLst/>
                      </a:pPr>
                      <a:r>
                        <a:rPr kumimoji="0" lang="en-US" altLang="en-US" sz="1600" b="0" i="0" u="none" strike="noStrike" cap="none" normalizeH="0" baseline="0" smtClean="0">
                          <a:ln>
                            <a:noFill/>
                          </a:ln>
                          <a:solidFill>
                            <a:schemeClr val="tx1"/>
                          </a:solidFill>
                          <a:effectLst/>
                          <a:latin typeface="Arial" panose="020B0604020202020204" pitchFamily="34" charset="0"/>
                          <a:ea typeface="Geneva"/>
                          <a:cs typeface="Geneva"/>
                        </a:rPr>
                        <a:t>≥130/80</a:t>
                      </a:r>
                      <a:endParaRPr kumimoji="0" lang="en-US" altLang="en-US" sz="16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820738">
                        <a:spcBef>
                          <a:spcPct val="20000"/>
                        </a:spcBef>
                        <a:defRPr sz="2500">
                          <a:solidFill>
                            <a:schemeClr val="tx1"/>
                          </a:solidFill>
                          <a:latin typeface="Arial" panose="020B0604020202020204" pitchFamily="34" charset="0"/>
                          <a:ea typeface="MS PGothic" panose="020B0600070205080204" pitchFamily="34" charset="-128"/>
                          <a:cs typeface="Geneva"/>
                        </a:defRPr>
                      </a:lvl1pPr>
                      <a:lvl2pPr marL="409575" defTabSz="820738">
                        <a:spcBef>
                          <a:spcPct val="20000"/>
                        </a:spcBef>
                        <a:defRPr sz="2100">
                          <a:solidFill>
                            <a:schemeClr val="tx1"/>
                          </a:solidFill>
                          <a:latin typeface="Arial" panose="020B0604020202020204" pitchFamily="34" charset="0"/>
                          <a:ea typeface="Geneva"/>
                          <a:cs typeface="Geneva"/>
                        </a:defRPr>
                      </a:lvl2pPr>
                      <a:lvl3pPr marL="820738" defTabSz="820738">
                        <a:spcBef>
                          <a:spcPct val="20000"/>
                        </a:spcBef>
                        <a:defRPr sz="2000">
                          <a:solidFill>
                            <a:schemeClr val="tx1"/>
                          </a:solidFill>
                          <a:latin typeface="Arial" panose="020B0604020202020204" pitchFamily="34" charset="0"/>
                          <a:ea typeface="Geneva"/>
                          <a:cs typeface="Geneva"/>
                        </a:defRPr>
                      </a:lvl3pPr>
                      <a:lvl4pPr marL="1231900" defTabSz="820738">
                        <a:spcBef>
                          <a:spcPct val="20000"/>
                        </a:spcBef>
                        <a:defRPr sz="1600">
                          <a:solidFill>
                            <a:schemeClr val="tx1"/>
                          </a:solidFill>
                          <a:latin typeface="Arial" panose="020B0604020202020204" pitchFamily="34" charset="0"/>
                          <a:ea typeface="Geneva"/>
                          <a:cs typeface="Geneva"/>
                        </a:defRPr>
                      </a:lvl4pPr>
                      <a:lvl5pPr marL="1643063" defTabSz="820738">
                        <a:spcBef>
                          <a:spcPct val="20000"/>
                        </a:spcBef>
                        <a:defRPr sz="1600">
                          <a:solidFill>
                            <a:schemeClr val="tx1"/>
                          </a:solidFill>
                          <a:latin typeface="Arial" panose="020B0604020202020204" pitchFamily="34" charset="0"/>
                          <a:ea typeface="Geneva"/>
                          <a:cs typeface="Geneva"/>
                        </a:defRPr>
                      </a:lvl5pPr>
                      <a:lvl6pPr marL="21002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6pPr>
                      <a:lvl7pPr marL="25574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7pPr>
                      <a:lvl8pPr marL="30146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8pPr>
                      <a:lvl9pPr marL="3471863" indent="3175" defTabSz="820738" eaLnBrk="0" fontAlgn="base" hangingPunct="0">
                        <a:spcBef>
                          <a:spcPct val="20000"/>
                        </a:spcBef>
                        <a:spcAft>
                          <a:spcPct val="0"/>
                        </a:spcAft>
                        <a:defRPr sz="1600">
                          <a:solidFill>
                            <a:schemeClr val="tx1"/>
                          </a:solidFill>
                          <a:latin typeface="Arial" panose="020B0604020202020204" pitchFamily="34" charset="0"/>
                          <a:ea typeface="Geneva"/>
                          <a:cs typeface="Geneva"/>
                        </a:defRPr>
                      </a:lvl9pPr>
                    </a:lstStyle>
                    <a:p>
                      <a:pPr marL="0" marR="0" lvl="0" indent="0" algn="ctr" defTabSz="820738" rtl="0" eaLnBrk="1" fontAlgn="base" latinLnBrk="0" hangingPunct="1">
                        <a:lnSpc>
                          <a:spcPct val="107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Arial" panose="020B0604020202020204" pitchFamily="34" charset="0"/>
                          <a:ea typeface="Geneva"/>
                          <a:cs typeface="Geneva"/>
                        </a:rPr>
                        <a:t>&lt;130/80</a:t>
                      </a:r>
                      <a:endParaRPr kumimoji="0" lang="en-US" altLang="en-US"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153" marR="7715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83695750"/>
                  </a:ext>
                </a:extLst>
              </a:tr>
            </a:tbl>
          </a:graphicData>
        </a:graphic>
      </p:graphicFrame>
      <p:sp>
        <p:nvSpPr>
          <p:cNvPr id="5" name="Rectangle 1"/>
          <p:cNvSpPr>
            <a:spLocks noChangeArrowheads="1"/>
          </p:cNvSpPr>
          <p:nvPr/>
        </p:nvSpPr>
        <p:spPr bwMode="auto">
          <a:xfrm>
            <a:off x="3574848" y="5291709"/>
            <a:ext cx="5572125" cy="757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9566" tIns="54792" rIns="109566" bIns="54792" anchor="ctr">
            <a:spAutoFit/>
          </a:bodyPr>
          <a:lstStyle>
            <a:lvl1pPr defTabSz="820738">
              <a:spcBef>
                <a:spcPct val="20000"/>
              </a:spcBef>
              <a:buChar char="•"/>
              <a:defRPr sz="2900">
                <a:solidFill>
                  <a:schemeClr val="tx1"/>
                </a:solidFill>
                <a:latin typeface="Arial" panose="020B0604020202020204" pitchFamily="34" charset="0"/>
                <a:ea typeface="MS PGothic" panose="020B0600070205080204" pitchFamily="34" charset="-128"/>
                <a:cs typeface="Geneva"/>
              </a:defRPr>
            </a:lvl1pPr>
            <a:lvl2pPr marL="742950" indent="-285750" defTabSz="820738">
              <a:spcBef>
                <a:spcPct val="20000"/>
              </a:spcBef>
              <a:buChar char="–"/>
              <a:defRPr sz="2500">
                <a:solidFill>
                  <a:schemeClr val="tx1"/>
                </a:solidFill>
                <a:latin typeface="Arial" panose="020B0604020202020204" pitchFamily="34" charset="0"/>
                <a:ea typeface="Geneva"/>
                <a:cs typeface="Geneva"/>
              </a:defRPr>
            </a:lvl2pPr>
            <a:lvl3pPr marL="1143000" indent="-228600" defTabSz="820738">
              <a:spcBef>
                <a:spcPct val="20000"/>
              </a:spcBef>
              <a:buChar char="•"/>
              <a:defRPr sz="2200">
                <a:solidFill>
                  <a:schemeClr val="tx1"/>
                </a:solidFill>
                <a:latin typeface="Arial" panose="020B0604020202020204" pitchFamily="34" charset="0"/>
                <a:ea typeface="Geneva"/>
                <a:cs typeface="Geneva"/>
              </a:defRPr>
            </a:lvl3pPr>
            <a:lvl4pPr marL="1600200" indent="-228600" defTabSz="820738">
              <a:spcBef>
                <a:spcPct val="20000"/>
              </a:spcBef>
              <a:buChar char="–"/>
              <a:defRPr>
                <a:solidFill>
                  <a:schemeClr val="tx1"/>
                </a:solidFill>
                <a:latin typeface="Arial" panose="020B0604020202020204" pitchFamily="34" charset="0"/>
                <a:ea typeface="Geneva"/>
                <a:cs typeface="Geneva"/>
              </a:defRPr>
            </a:lvl4pPr>
            <a:lvl5pPr marL="2057400" indent="-228600" defTabSz="820738">
              <a:spcBef>
                <a:spcPct val="20000"/>
              </a:spcBef>
              <a:buChar char="»"/>
              <a:defRPr>
                <a:solidFill>
                  <a:schemeClr val="tx1"/>
                </a:solidFill>
                <a:latin typeface="Arial" panose="020B0604020202020204" pitchFamily="34" charset="0"/>
                <a:ea typeface="Geneva"/>
                <a:cs typeface="Geneva"/>
              </a:defRPr>
            </a:lvl5pPr>
            <a:lvl6pPr marL="2514600" indent="-228600" defTabSz="820738" eaLnBrk="0" fontAlgn="base" hangingPunct="0">
              <a:spcBef>
                <a:spcPct val="20000"/>
              </a:spcBef>
              <a:spcAft>
                <a:spcPct val="0"/>
              </a:spcAft>
              <a:buChar char="»"/>
              <a:defRPr>
                <a:solidFill>
                  <a:schemeClr val="tx1"/>
                </a:solidFill>
                <a:latin typeface="Arial" panose="020B0604020202020204" pitchFamily="34" charset="0"/>
                <a:ea typeface="Geneva"/>
                <a:cs typeface="Geneva"/>
              </a:defRPr>
            </a:lvl6pPr>
            <a:lvl7pPr marL="2971800" indent="-228600" defTabSz="820738" eaLnBrk="0" fontAlgn="base" hangingPunct="0">
              <a:spcBef>
                <a:spcPct val="20000"/>
              </a:spcBef>
              <a:spcAft>
                <a:spcPct val="0"/>
              </a:spcAft>
              <a:buChar char="»"/>
              <a:defRPr>
                <a:solidFill>
                  <a:schemeClr val="tx1"/>
                </a:solidFill>
                <a:latin typeface="Arial" panose="020B0604020202020204" pitchFamily="34" charset="0"/>
                <a:ea typeface="Geneva"/>
                <a:cs typeface="Geneva"/>
              </a:defRPr>
            </a:lvl7pPr>
            <a:lvl8pPr marL="3429000" indent="-228600" defTabSz="820738" eaLnBrk="0" fontAlgn="base" hangingPunct="0">
              <a:spcBef>
                <a:spcPct val="20000"/>
              </a:spcBef>
              <a:spcAft>
                <a:spcPct val="0"/>
              </a:spcAft>
              <a:buChar char="»"/>
              <a:defRPr>
                <a:solidFill>
                  <a:schemeClr val="tx1"/>
                </a:solidFill>
                <a:latin typeface="Arial" panose="020B0604020202020204" pitchFamily="34" charset="0"/>
                <a:ea typeface="Geneva"/>
                <a:cs typeface="Geneva"/>
              </a:defRPr>
            </a:lvl8pPr>
            <a:lvl9pPr marL="3886200" indent="-228600" defTabSz="820738" eaLnBrk="0" fontAlgn="base" hangingPunct="0">
              <a:spcBef>
                <a:spcPct val="20000"/>
              </a:spcBef>
              <a:spcAft>
                <a:spcPct val="0"/>
              </a:spcAft>
              <a:buChar char="»"/>
              <a:defRPr>
                <a:solidFill>
                  <a:schemeClr val="tx1"/>
                </a:solidFill>
                <a:latin typeface="Arial" panose="020B0604020202020204" pitchFamily="34" charset="0"/>
                <a:ea typeface="Geneva"/>
                <a:cs typeface="Geneva"/>
              </a:defRPr>
            </a:lvl9pPr>
          </a:lstStyle>
          <a:p>
            <a:pPr algn="ctr">
              <a:spcBef>
                <a:spcPct val="0"/>
              </a:spcBef>
              <a:buFontTx/>
              <a:buNone/>
            </a:pPr>
            <a:r>
              <a:rPr lang="en-US" altLang="en-US" sz="1400" b="1" dirty="0">
                <a:cs typeface="Arial" panose="020B0604020202020204" pitchFamily="34" charset="0"/>
              </a:rPr>
              <a:t>ASCVD indicates atherosclerotic cardiovascular disease; BP, blood pressure; CVD, cardiovascular disease; and SBP, systolic blood pressure.</a:t>
            </a:r>
            <a:endParaRPr lang="en-US" altLang="en-US" sz="3200" b="1" dirty="0">
              <a:cs typeface="Arial" panose="020B0604020202020204" pitchFamily="34" charset="0"/>
            </a:endParaRPr>
          </a:p>
        </p:txBody>
      </p:sp>
    </p:spTree>
    <p:extLst>
      <p:ext uri="{BB962C8B-B14F-4D97-AF65-F5344CB8AC3E}">
        <p14:creationId xmlns:p14="http://schemas.microsoft.com/office/powerpoint/2010/main" val="2742533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p:cNvPr>
          <p:cNvSpPr txBox="1">
            <a:spLocks/>
          </p:cNvSpPr>
          <p:nvPr/>
        </p:nvSpPr>
        <p:spPr>
          <a:xfrm>
            <a:off x="1631857" y="0"/>
            <a:ext cx="9251229" cy="1325563"/>
          </a:xfrm>
          <a:prstGeom prst="rect">
            <a:avLst/>
          </a:prstGeom>
        </p:spPr>
        <p:txBody>
          <a:bodyPr>
            <a:normAutofit fontScale="90000"/>
            <a:scene3d>
              <a:camera prst="orthographicFront"/>
              <a:lightRig rig="soft" dir="t">
                <a:rot lat="0" lon="0" rev="10800000"/>
              </a:lightRig>
            </a:scene3d>
            <a:sp3d>
              <a:bevelT w="27940" h="12700"/>
              <a:contourClr>
                <a:srgbClr val="DDDDDD"/>
              </a:contourClr>
            </a:sp3d>
          </a:bodyPr>
          <a:lstStyle>
            <a:lvl1pPr algn="l" defTabSz="914172" rtl="0" eaLnBrk="1" latinLnBrk="0" hangingPunct="1">
              <a:lnSpc>
                <a:spcPct val="100000"/>
              </a:lnSpc>
              <a:spcBef>
                <a:spcPct val="0"/>
              </a:spcBef>
              <a:buNone/>
              <a:defRPr lang="en-US" sz="3200" b="1" i="0" kern="1200" spc="67"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defRPr/>
            </a:pPr>
            <a:r>
              <a:rPr lang="en-US" sz="5400" spc="150" smtClean="0">
                <a:ln w="11430"/>
                <a:effectLst>
                  <a:outerShdw blurRad="25400" algn="tl" rotWithShape="0">
                    <a:srgbClr val="000000">
                      <a:alpha val="43000"/>
                    </a:srgbClr>
                  </a:outerShdw>
                </a:effectLst>
                <a:ea typeface="ＭＳ Ｐゴシック" charset="0"/>
                <a:cs typeface="Arial" charset="0"/>
              </a:rPr>
              <a:t>2017 ACC/AHA &amp; Pregnancy</a:t>
            </a:r>
            <a:endParaRPr lang="en-US" sz="5400" spc="150" dirty="0">
              <a:ln w="11430"/>
              <a:effectLst>
                <a:outerShdw blurRad="25400" algn="tl" rotWithShape="0">
                  <a:srgbClr val="000000">
                    <a:alpha val="43000"/>
                  </a:srgbClr>
                </a:outerShdw>
              </a:effectLst>
              <a:ea typeface="ＭＳ Ｐゴシック" charset="0"/>
              <a:cs typeface="Arial" charset="0"/>
            </a:endParaRPr>
          </a:p>
        </p:txBody>
      </p:sp>
      <p:pic>
        <p:nvPicPr>
          <p:cNvPr id="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03071" y="1152162"/>
            <a:ext cx="6908800" cy="468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0322899"/>
      </p:ext>
    </p:extLst>
  </p:cSld>
  <p:clrMapOvr>
    <a:masterClrMapping/>
  </p:clrMapOvr>
</p:sld>
</file>

<file path=ppt/theme/theme1.xml><?xml version="1.0" encoding="utf-8"?>
<a:theme xmlns:a="http://schemas.openxmlformats.org/drawingml/2006/main" name="UAB PP Theme 2">
  <a:themeElements>
    <a:clrScheme name="UABMedicine Dark Color Theme">
      <a:dk1>
        <a:srgbClr val="FFFFFF"/>
      </a:dk1>
      <a:lt1>
        <a:srgbClr val="407642"/>
      </a:lt1>
      <a:dk2>
        <a:srgbClr val="F9F9F6"/>
      </a:dk2>
      <a:lt2>
        <a:srgbClr val="000000"/>
      </a:lt2>
      <a:accent1>
        <a:srgbClr val="78BF43"/>
      </a:accent1>
      <a:accent2>
        <a:srgbClr val="3F7541"/>
      </a:accent2>
      <a:accent3>
        <a:srgbClr val="2AA6B1"/>
      </a:accent3>
      <a:accent4>
        <a:srgbClr val="FCB916"/>
      </a:accent4>
      <a:accent5>
        <a:srgbClr val="009FDB"/>
      </a:accent5>
      <a:accent6>
        <a:srgbClr val="FF7E20"/>
      </a:accent6>
      <a:hlink>
        <a:srgbClr val="FDFFFD"/>
      </a:hlink>
      <a:folHlink>
        <a:srgbClr val="FDFFFD"/>
      </a:folHlink>
    </a:clrScheme>
    <a:fontScheme name="Franklin Franklin">
      <a:majorFont>
        <a:latin typeface="Franklin Gothic Medium Cond"/>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UAB PP Theme 2" id="{893ED5A6-891B-467E-9745-061BD7F3F3B1}" vid="{40410B53-F167-4306-95BC-5A6CE8C32548}"/>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UAB PP Theme 2</Template>
  <TotalTime>213</TotalTime>
  <Words>3063</Words>
  <Application>Microsoft Office PowerPoint</Application>
  <PresentationFormat>Widescreen</PresentationFormat>
  <Paragraphs>770</Paragraphs>
  <Slides>70</Slides>
  <Notes>0</Notes>
  <HiddenSlides>0</HiddenSlides>
  <MMClips>0</MMClips>
  <ScaleCrop>false</ScaleCrop>
  <HeadingPairs>
    <vt:vector size="8" baseType="variant">
      <vt:variant>
        <vt:lpstr>Fonts Used</vt:lpstr>
      </vt:variant>
      <vt:variant>
        <vt:i4>17</vt:i4>
      </vt:variant>
      <vt:variant>
        <vt:lpstr>Theme</vt:lpstr>
      </vt:variant>
      <vt:variant>
        <vt:i4>2</vt:i4>
      </vt:variant>
      <vt:variant>
        <vt:lpstr>Embedded OLE Servers</vt:lpstr>
      </vt:variant>
      <vt:variant>
        <vt:i4>2</vt:i4>
      </vt:variant>
      <vt:variant>
        <vt:lpstr>Slide Titles</vt:lpstr>
      </vt:variant>
      <vt:variant>
        <vt:i4>70</vt:i4>
      </vt:variant>
    </vt:vector>
  </HeadingPairs>
  <TitlesOfParts>
    <vt:vector size="91" baseType="lpstr">
      <vt:lpstr>.AppleSystemUIFont</vt:lpstr>
      <vt:lpstr>Arial</vt:lpstr>
      <vt:lpstr>Arial Narrow</vt:lpstr>
      <vt:lpstr>Calibri</vt:lpstr>
      <vt:lpstr>Calibri Light</vt:lpstr>
      <vt:lpstr>Franklin Gothic Book</vt:lpstr>
      <vt:lpstr>Franklin Gothic Medium Cond</vt:lpstr>
      <vt:lpstr>Geneva</vt:lpstr>
      <vt:lpstr>Helvetica Neue</vt:lpstr>
      <vt:lpstr>Monotype Sorts</vt:lpstr>
      <vt:lpstr>MS PGothic</vt:lpstr>
      <vt:lpstr>MS PGothic</vt:lpstr>
      <vt:lpstr>MS PMincho</vt:lpstr>
      <vt:lpstr>Symbol</vt:lpstr>
      <vt:lpstr>Times New Roman</vt:lpstr>
      <vt:lpstr>Wingdings</vt:lpstr>
      <vt:lpstr>ヒラギノ角ゴ Pro W3</vt:lpstr>
      <vt:lpstr>UAB PP Theme 2</vt:lpstr>
      <vt:lpstr>4_Office Theme</vt:lpstr>
      <vt:lpstr>Microsoft Excel Chart</vt:lpstr>
      <vt:lpstr>Chart</vt:lpstr>
      <vt:lpstr>The Chronic Hypertension and Pregnancy Treatment Trial </vt:lpstr>
      <vt:lpstr>PowerPoint Presentation</vt:lpstr>
      <vt:lpstr>PowerPoint Presentation</vt:lpstr>
      <vt:lpstr>PowerPoint Presentation</vt:lpstr>
      <vt:lpstr>PowerPoint Presentation</vt:lpstr>
      <vt:lpstr>Prevalence of Hypertension – 2017 ACC/AHA and JN7 Guidelines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UAB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Chronic Hypertension and Pregnancy: More Questions than Answers…</dc:title>
  <dc:creator>Robinson, Kameelah (Campus)</dc:creator>
  <cp:lastModifiedBy>Tita, Alan</cp:lastModifiedBy>
  <cp:revision>48</cp:revision>
  <dcterms:created xsi:type="dcterms:W3CDTF">2023-02-28T15:32:13Z</dcterms:created>
  <dcterms:modified xsi:type="dcterms:W3CDTF">2023-05-24T11:11:04Z</dcterms:modified>
</cp:coreProperties>
</file>