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03" r:id="rId2"/>
    <p:sldId id="363" r:id="rId3"/>
    <p:sldId id="276" r:id="rId4"/>
    <p:sldId id="318" r:id="rId5"/>
    <p:sldId id="283" r:id="rId6"/>
    <p:sldId id="281" r:id="rId7"/>
    <p:sldId id="335" r:id="rId8"/>
    <p:sldId id="351" r:id="rId9"/>
    <p:sldId id="336" r:id="rId10"/>
    <p:sldId id="322" r:id="rId11"/>
    <p:sldId id="367" r:id="rId12"/>
    <p:sldId id="349" r:id="rId13"/>
    <p:sldId id="285" r:id="rId14"/>
    <p:sldId id="353" r:id="rId15"/>
    <p:sldId id="354" r:id="rId16"/>
    <p:sldId id="330" r:id="rId17"/>
    <p:sldId id="299" r:id="rId18"/>
    <p:sldId id="355" r:id="rId19"/>
    <p:sldId id="334" r:id="rId20"/>
    <p:sldId id="356" r:id="rId21"/>
    <p:sldId id="357" r:id="rId22"/>
    <p:sldId id="359" r:id="rId23"/>
    <p:sldId id="338" r:id="rId24"/>
    <p:sldId id="368" r:id="rId25"/>
    <p:sldId id="331" r:id="rId26"/>
    <p:sldId id="286" r:id="rId27"/>
    <p:sldId id="365" r:id="rId28"/>
    <p:sldId id="366"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9"/>
    <p:restoredTop sz="96296"/>
  </p:normalViewPr>
  <p:slideViewPr>
    <p:cSldViewPr snapToGrid="0">
      <p:cViewPr varScale="1">
        <p:scale>
          <a:sx n="82" d="100"/>
          <a:sy n="82" d="100"/>
        </p:scale>
        <p:origin x="192"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2">
                <a:lumMod val="7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368-1443-B3FD-602C2F3F3834}"/>
            </c:ext>
          </c:extLst>
        </c:ser>
        <c:ser>
          <c:idx val="1"/>
          <c:order val="1"/>
          <c:tx>
            <c:strRef>
              <c:f>Sheet1!$C$1</c:f>
              <c:strCache>
                <c:ptCount val="1"/>
                <c:pt idx="0">
                  <c:v>Series 2</c:v>
                </c:pt>
              </c:strCache>
            </c:strRef>
          </c:tx>
          <c:spPr>
            <a:solidFill>
              <a:schemeClr val="tx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368-1443-B3FD-602C2F3F3834}"/>
            </c:ext>
          </c:extLst>
        </c:ser>
        <c:ser>
          <c:idx val="2"/>
          <c:order val="2"/>
          <c:tx>
            <c:strRef>
              <c:f>Sheet1!$D$1</c:f>
              <c:strCache>
                <c:ptCount val="1"/>
                <c:pt idx="0">
                  <c:v>Series 3</c:v>
                </c:pt>
              </c:strCache>
            </c:strRef>
          </c:tx>
          <c:spPr>
            <a:solidFill>
              <a:srgbClr val="D71635"/>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368-1443-B3FD-602C2F3F3834}"/>
            </c:ext>
          </c:extLst>
        </c:ser>
        <c:dLbls>
          <c:showLegendKey val="0"/>
          <c:showVal val="0"/>
          <c:showCatName val="0"/>
          <c:showSerName val="0"/>
          <c:showPercent val="0"/>
          <c:showBubbleSize val="0"/>
        </c:dLbls>
        <c:gapWidth val="219"/>
        <c:overlap val="-27"/>
        <c:axId val="1311997103"/>
        <c:axId val="1213326047"/>
      </c:barChart>
      <c:catAx>
        <c:axId val="1311997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13326047"/>
        <c:crosses val="autoZero"/>
        <c:auto val="1"/>
        <c:lblAlgn val="ctr"/>
        <c:lblOffset val="100"/>
        <c:noMultiLvlLbl val="0"/>
      </c:catAx>
      <c:valAx>
        <c:axId val="12133260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11997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CAE495-E696-7242-B888-677C5D5D8B4D}"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9CD0AD0-30D7-1D40-93D9-66289946F038}">
      <dgm:prSet phldrT="[Text]"/>
      <dgm:spPr>
        <a:solidFill>
          <a:schemeClr val="tx1"/>
        </a:solidFill>
        <a:ln>
          <a:noFill/>
        </a:ln>
      </dgm:spPr>
      <dgm:t>
        <a:bodyPr/>
        <a:lstStyle/>
        <a:p>
          <a:pPr>
            <a:lnSpc>
              <a:spcPct val="110000"/>
            </a:lnSpc>
          </a:pPr>
          <a:r>
            <a:rPr lang="en-US" dirty="0"/>
            <a:t>Editorial Publication </a:t>
          </a:r>
          <a:br>
            <a:rPr lang="en-US" dirty="0"/>
          </a:br>
          <a:r>
            <a:rPr lang="en-US" dirty="0"/>
            <a:t>(Nov 2020)</a:t>
          </a:r>
        </a:p>
      </dgm:t>
    </dgm:pt>
    <dgm:pt modelId="{EA0E9D9F-5D5A-BA4E-8203-1BD85EE121F5}" type="parTrans" cxnId="{C0FA27F1-3C8F-E94C-A201-D01C87BD8558}">
      <dgm:prSet/>
      <dgm:spPr/>
      <dgm:t>
        <a:bodyPr/>
        <a:lstStyle/>
        <a:p>
          <a:endParaRPr lang="en-US"/>
        </a:p>
      </dgm:t>
    </dgm:pt>
    <dgm:pt modelId="{B3153F3D-A5BE-1B41-A331-18822F92A7B9}" type="sibTrans" cxnId="{C0FA27F1-3C8F-E94C-A201-D01C87BD8558}">
      <dgm:prSet/>
      <dgm:spPr/>
      <dgm:t>
        <a:bodyPr/>
        <a:lstStyle/>
        <a:p>
          <a:endParaRPr lang="en-US"/>
        </a:p>
      </dgm:t>
    </dgm:pt>
    <dgm:pt modelId="{D6456A1A-9BD8-7946-9BBF-A6AD58C223E6}">
      <dgm:prSet phldrT="[Text]" custT="1"/>
      <dgm:spPr>
        <a:ln>
          <a:solidFill>
            <a:schemeClr val="bg1">
              <a:lumMod val="85000"/>
            </a:schemeClr>
          </a:solidFill>
        </a:ln>
      </dgm:spPr>
      <dgm:t>
        <a:bodyPr/>
        <a:lstStyle/>
        <a:p>
          <a:pPr>
            <a:lnSpc>
              <a:spcPct val="120000"/>
            </a:lnSpc>
          </a:pPr>
          <a:r>
            <a:rPr lang="en-US" sz="1200" dirty="0"/>
            <a:t>Email and social</a:t>
          </a:r>
        </a:p>
      </dgm:t>
    </dgm:pt>
    <dgm:pt modelId="{22186CCF-F849-D441-91D5-7DDB66F89AAA}" type="parTrans" cxnId="{5FCFECBB-4F90-1B49-AA9D-335EE5D3739F}">
      <dgm:prSet/>
      <dgm:spPr/>
      <dgm:t>
        <a:bodyPr/>
        <a:lstStyle/>
        <a:p>
          <a:endParaRPr lang="en-US"/>
        </a:p>
      </dgm:t>
    </dgm:pt>
    <dgm:pt modelId="{B60538F4-106A-3D4A-AB12-EF663BA6746F}" type="sibTrans" cxnId="{5FCFECBB-4F90-1B49-AA9D-335EE5D3739F}">
      <dgm:prSet/>
      <dgm:spPr/>
      <dgm:t>
        <a:bodyPr/>
        <a:lstStyle/>
        <a:p>
          <a:endParaRPr lang="en-US"/>
        </a:p>
      </dgm:t>
    </dgm:pt>
    <dgm:pt modelId="{54F6DCD2-85D5-E848-9371-655F2A9BF1FD}">
      <dgm:prSet phldrT="[Text]"/>
      <dgm:spPr>
        <a:solidFill>
          <a:schemeClr val="bg2">
            <a:lumMod val="50000"/>
            <a:alpha val="69804"/>
          </a:schemeClr>
        </a:solidFill>
        <a:ln>
          <a:noFill/>
        </a:ln>
      </dgm:spPr>
      <dgm:t>
        <a:bodyPr/>
        <a:lstStyle/>
        <a:p>
          <a:pPr>
            <a:lnSpc>
              <a:spcPct val="110000"/>
            </a:lnSpc>
          </a:pPr>
          <a:r>
            <a:rPr lang="en-US" dirty="0"/>
            <a:t>Call for Papers</a:t>
          </a:r>
          <a:br>
            <a:rPr lang="en-US" dirty="0"/>
          </a:br>
          <a:r>
            <a:rPr lang="en-US" dirty="0"/>
            <a:t>(Jan 2021)</a:t>
          </a:r>
        </a:p>
      </dgm:t>
    </dgm:pt>
    <dgm:pt modelId="{1EF7388E-FBEC-C445-B6A3-381E3E38DCBF}" type="parTrans" cxnId="{4345035F-318A-C24B-8181-325EC19D0142}">
      <dgm:prSet/>
      <dgm:spPr/>
      <dgm:t>
        <a:bodyPr/>
        <a:lstStyle/>
        <a:p>
          <a:endParaRPr lang="en-US"/>
        </a:p>
      </dgm:t>
    </dgm:pt>
    <dgm:pt modelId="{EA4ADA43-5DCA-0F47-8583-221DD7521CB5}" type="sibTrans" cxnId="{4345035F-318A-C24B-8181-325EC19D0142}">
      <dgm:prSet/>
      <dgm:spPr/>
      <dgm:t>
        <a:bodyPr/>
        <a:lstStyle/>
        <a:p>
          <a:endParaRPr lang="en-US"/>
        </a:p>
      </dgm:t>
    </dgm:pt>
    <dgm:pt modelId="{97ABDD59-3D20-3941-B99D-78D3A3F7F71A}">
      <dgm:prSet phldrT="[Text]" custT="1"/>
      <dgm:spPr>
        <a:ln>
          <a:solidFill>
            <a:schemeClr val="bg1">
              <a:lumMod val="85000"/>
            </a:schemeClr>
          </a:solidFill>
        </a:ln>
      </dgm:spPr>
      <dgm:t>
        <a:bodyPr/>
        <a:lstStyle/>
        <a:p>
          <a:pPr>
            <a:lnSpc>
              <a:spcPct val="110000"/>
            </a:lnSpc>
          </a:pPr>
          <a:r>
            <a:rPr lang="en-US" sz="1200"/>
            <a:t>Line 1 </a:t>
          </a:r>
          <a:endParaRPr lang="en-US" sz="1200" dirty="0"/>
        </a:p>
      </dgm:t>
    </dgm:pt>
    <dgm:pt modelId="{9AB3DA2E-3C64-1249-A858-FC6E9ACC8F9B}" type="parTrans" cxnId="{B755192D-F131-0C4F-A069-D81B8EE06487}">
      <dgm:prSet/>
      <dgm:spPr/>
      <dgm:t>
        <a:bodyPr/>
        <a:lstStyle/>
        <a:p>
          <a:endParaRPr lang="en-US"/>
        </a:p>
      </dgm:t>
    </dgm:pt>
    <dgm:pt modelId="{4950055D-1304-144F-BC65-39BD4435A39C}" type="sibTrans" cxnId="{B755192D-F131-0C4F-A069-D81B8EE06487}">
      <dgm:prSet/>
      <dgm:spPr/>
      <dgm:t>
        <a:bodyPr/>
        <a:lstStyle/>
        <a:p>
          <a:endParaRPr lang="en-US"/>
        </a:p>
      </dgm:t>
    </dgm:pt>
    <dgm:pt modelId="{F608E7E7-1826-CD41-87A6-46246C865389}">
      <dgm:prSet phldrT="[Text]" custT="1"/>
      <dgm:spPr>
        <a:ln>
          <a:solidFill>
            <a:schemeClr val="bg1">
              <a:lumMod val="85000"/>
            </a:schemeClr>
          </a:solidFill>
        </a:ln>
      </dgm:spPr>
      <dgm:t>
        <a:bodyPr/>
        <a:lstStyle/>
        <a:p>
          <a:pPr>
            <a:lnSpc>
              <a:spcPct val="110000"/>
            </a:lnSpc>
          </a:pPr>
          <a:r>
            <a:rPr lang="en-US" sz="1200" dirty="0"/>
            <a:t>Line 3</a:t>
          </a:r>
        </a:p>
      </dgm:t>
    </dgm:pt>
    <dgm:pt modelId="{8165AE74-B7FB-BD40-8A3D-969F22F9FB6B}" type="parTrans" cxnId="{AD037B6C-0FF2-4D46-9076-8776560C0601}">
      <dgm:prSet/>
      <dgm:spPr/>
      <dgm:t>
        <a:bodyPr/>
        <a:lstStyle/>
        <a:p>
          <a:endParaRPr lang="en-US"/>
        </a:p>
      </dgm:t>
    </dgm:pt>
    <dgm:pt modelId="{E834BD42-F78B-5C43-9E3A-41DEC9B422EA}" type="sibTrans" cxnId="{AD037B6C-0FF2-4D46-9076-8776560C0601}">
      <dgm:prSet/>
      <dgm:spPr/>
      <dgm:t>
        <a:bodyPr/>
        <a:lstStyle/>
        <a:p>
          <a:endParaRPr lang="en-US"/>
        </a:p>
      </dgm:t>
    </dgm:pt>
    <dgm:pt modelId="{2BDEBEAB-8B91-C94E-9F6B-79021E96548F}">
      <dgm:prSet phldrT="[Text]"/>
      <dgm:spPr>
        <a:solidFill>
          <a:schemeClr val="tx2">
            <a:lumMod val="60000"/>
            <a:lumOff val="40000"/>
            <a:alpha val="74510"/>
          </a:schemeClr>
        </a:solidFill>
        <a:ln>
          <a:noFill/>
        </a:ln>
      </dgm:spPr>
      <dgm:t>
        <a:bodyPr/>
        <a:lstStyle/>
        <a:p>
          <a:pPr>
            <a:lnSpc>
              <a:spcPct val="110000"/>
            </a:lnSpc>
          </a:pPr>
          <a:r>
            <a:rPr lang="en-US" dirty="0" err="1"/>
            <a:t>Datapalooza</a:t>
          </a:r>
          <a:br>
            <a:rPr lang="en-US" dirty="0"/>
          </a:br>
          <a:r>
            <a:rPr lang="en-US" dirty="0"/>
            <a:t>(Feb 2021)</a:t>
          </a:r>
        </a:p>
      </dgm:t>
    </dgm:pt>
    <dgm:pt modelId="{38F191B1-6BDC-484A-BA70-58E1A63A145F}" type="parTrans" cxnId="{94734394-7ED7-624C-ABC1-C7F0B18D8401}">
      <dgm:prSet/>
      <dgm:spPr/>
      <dgm:t>
        <a:bodyPr/>
        <a:lstStyle/>
        <a:p>
          <a:endParaRPr lang="en-US"/>
        </a:p>
      </dgm:t>
    </dgm:pt>
    <dgm:pt modelId="{71D4753C-14C7-5B42-A22B-34F48FDEBA85}" type="sibTrans" cxnId="{94734394-7ED7-624C-ABC1-C7F0B18D8401}">
      <dgm:prSet/>
      <dgm:spPr/>
      <dgm:t>
        <a:bodyPr/>
        <a:lstStyle/>
        <a:p>
          <a:endParaRPr lang="en-US"/>
        </a:p>
      </dgm:t>
    </dgm:pt>
    <dgm:pt modelId="{C567E6E3-F741-1647-8BCE-DA98368B9ED2}">
      <dgm:prSet phldrT="[Text]" custT="1"/>
      <dgm:spPr>
        <a:ln>
          <a:solidFill>
            <a:schemeClr val="bg1">
              <a:lumMod val="85000"/>
            </a:schemeClr>
          </a:solidFill>
        </a:ln>
      </dgm:spPr>
      <dgm:t>
        <a:bodyPr/>
        <a:lstStyle/>
        <a:p>
          <a:pPr>
            <a:lnSpc>
              <a:spcPct val="110000"/>
            </a:lnSpc>
          </a:pPr>
          <a:r>
            <a:rPr lang="en-US" sz="1200" dirty="0"/>
            <a:t>Line 1</a:t>
          </a:r>
        </a:p>
      </dgm:t>
    </dgm:pt>
    <dgm:pt modelId="{396FE3D4-5472-CC4E-938C-E63FAAA0A84A}" type="parTrans" cxnId="{CA87FC26-078C-9840-964E-4880A00BB06A}">
      <dgm:prSet/>
      <dgm:spPr/>
      <dgm:t>
        <a:bodyPr/>
        <a:lstStyle/>
        <a:p>
          <a:endParaRPr lang="en-US"/>
        </a:p>
      </dgm:t>
    </dgm:pt>
    <dgm:pt modelId="{EC7072B8-0398-4440-B2DB-637E54CF7150}" type="sibTrans" cxnId="{CA87FC26-078C-9840-964E-4880A00BB06A}">
      <dgm:prSet/>
      <dgm:spPr/>
      <dgm:t>
        <a:bodyPr/>
        <a:lstStyle/>
        <a:p>
          <a:endParaRPr lang="en-US"/>
        </a:p>
      </dgm:t>
    </dgm:pt>
    <dgm:pt modelId="{82D2FC76-5E12-DB45-BD59-D939D2F9268F}">
      <dgm:prSet/>
      <dgm:spPr>
        <a:solidFill>
          <a:srgbClr val="D71635"/>
        </a:solidFill>
        <a:ln>
          <a:noFill/>
        </a:ln>
      </dgm:spPr>
      <dgm:t>
        <a:bodyPr/>
        <a:lstStyle/>
        <a:p>
          <a:pPr>
            <a:lnSpc>
              <a:spcPct val="110000"/>
            </a:lnSpc>
          </a:pPr>
          <a:r>
            <a:rPr lang="en-US" dirty="0"/>
            <a:t>Journal Launch</a:t>
          </a:r>
          <a:br>
            <a:rPr lang="en-US" dirty="0"/>
          </a:br>
          <a:r>
            <a:rPr lang="en-US" dirty="0"/>
            <a:t>(April 2021)</a:t>
          </a:r>
        </a:p>
      </dgm:t>
    </dgm:pt>
    <dgm:pt modelId="{07F2B5F5-8C44-9940-AB3D-E2B40F7AEC22}" type="parTrans" cxnId="{3B8AAA67-1991-D243-A659-D00F79863928}">
      <dgm:prSet/>
      <dgm:spPr/>
      <dgm:t>
        <a:bodyPr/>
        <a:lstStyle/>
        <a:p>
          <a:endParaRPr lang="en-US"/>
        </a:p>
      </dgm:t>
    </dgm:pt>
    <dgm:pt modelId="{65AB5E84-B913-B94D-8287-AAA442E280DF}" type="sibTrans" cxnId="{3B8AAA67-1991-D243-A659-D00F79863928}">
      <dgm:prSet/>
      <dgm:spPr/>
      <dgm:t>
        <a:bodyPr/>
        <a:lstStyle/>
        <a:p>
          <a:endParaRPr lang="en-US"/>
        </a:p>
      </dgm:t>
    </dgm:pt>
    <dgm:pt modelId="{9725696A-5E6A-5D41-86B7-CF7A8B8B458F}">
      <dgm:prSet phldrT="[Text]" custT="1"/>
      <dgm:spPr>
        <a:ln>
          <a:solidFill>
            <a:schemeClr val="bg1">
              <a:lumMod val="85000"/>
            </a:schemeClr>
          </a:solidFill>
        </a:ln>
      </dgm:spPr>
      <dgm:t>
        <a:bodyPr/>
        <a:lstStyle/>
        <a:p>
          <a:pPr>
            <a:lnSpc>
              <a:spcPct val="120000"/>
            </a:lnSpc>
          </a:pPr>
          <a:r>
            <a:rPr lang="en-US" sz="1200" dirty="0"/>
            <a:t>Line 2</a:t>
          </a:r>
        </a:p>
      </dgm:t>
    </dgm:pt>
    <dgm:pt modelId="{3371B8F9-43D8-DA49-9773-B089E290F44A}" type="parTrans" cxnId="{6FB68889-ECA1-F942-B615-E27F6DEC0563}">
      <dgm:prSet/>
      <dgm:spPr/>
      <dgm:t>
        <a:bodyPr/>
        <a:lstStyle/>
        <a:p>
          <a:endParaRPr lang="en-US"/>
        </a:p>
      </dgm:t>
    </dgm:pt>
    <dgm:pt modelId="{077F9486-F706-2740-BF35-1640F8927561}" type="sibTrans" cxnId="{6FB68889-ECA1-F942-B615-E27F6DEC0563}">
      <dgm:prSet/>
      <dgm:spPr/>
      <dgm:t>
        <a:bodyPr/>
        <a:lstStyle/>
        <a:p>
          <a:endParaRPr lang="en-US"/>
        </a:p>
      </dgm:t>
    </dgm:pt>
    <dgm:pt modelId="{55AD57F1-DD75-734A-8BAD-10FEA7CBE845}">
      <dgm:prSet phldrT="[Text]" custT="1"/>
      <dgm:spPr>
        <a:ln>
          <a:solidFill>
            <a:schemeClr val="bg1">
              <a:lumMod val="85000"/>
            </a:schemeClr>
          </a:solidFill>
        </a:ln>
      </dgm:spPr>
      <dgm:t>
        <a:bodyPr/>
        <a:lstStyle/>
        <a:p>
          <a:pPr>
            <a:lnSpc>
              <a:spcPct val="120000"/>
            </a:lnSpc>
          </a:pPr>
          <a:r>
            <a:rPr lang="en-US" sz="1200" dirty="0"/>
            <a:t>Line 3</a:t>
          </a:r>
        </a:p>
      </dgm:t>
    </dgm:pt>
    <dgm:pt modelId="{7ADAC23A-4D26-9C4D-A466-09D5B435865E}" type="parTrans" cxnId="{869BEF14-41BB-8346-9EE9-1F510894FE33}">
      <dgm:prSet/>
      <dgm:spPr/>
      <dgm:t>
        <a:bodyPr/>
        <a:lstStyle/>
        <a:p>
          <a:endParaRPr lang="en-US"/>
        </a:p>
      </dgm:t>
    </dgm:pt>
    <dgm:pt modelId="{02FF270C-B6C9-DA43-93CD-6487F66E8C16}" type="sibTrans" cxnId="{869BEF14-41BB-8346-9EE9-1F510894FE33}">
      <dgm:prSet/>
      <dgm:spPr/>
      <dgm:t>
        <a:bodyPr/>
        <a:lstStyle/>
        <a:p>
          <a:endParaRPr lang="en-US"/>
        </a:p>
      </dgm:t>
    </dgm:pt>
    <dgm:pt modelId="{AA8E9A4D-A117-2442-8527-D3E38FBD85D6}">
      <dgm:prSet phldrT="[Text]" custT="1"/>
      <dgm:spPr>
        <a:ln>
          <a:solidFill>
            <a:schemeClr val="bg1">
              <a:lumMod val="85000"/>
            </a:schemeClr>
          </a:solidFill>
        </a:ln>
      </dgm:spPr>
      <dgm:t>
        <a:bodyPr/>
        <a:lstStyle/>
        <a:p>
          <a:pPr>
            <a:lnSpc>
              <a:spcPct val="110000"/>
            </a:lnSpc>
          </a:pPr>
          <a:r>
            <a:rPr lang="en-US" sz="1200" dirty="0"/>
            <a:t>Line 2</a:t>
          </a:r>
        </a:p>
      </dgm:t>
    </dgm:pt>
    <dgm:pt modelId="{9BE449F8-A429-964A-942E-44569676C5C2}" type="parTrans" cxnId="{D5809CE4-BF61-BB47-88FD-55A4946FBA87}">
      <dgm:prSet/>
      <dgm:spPr/>
      <dgm:t>
        <a:bodyPr/>
        <a:lstStyle/>
        <a:p>
          <a:endParaRPr lang="en-US"/>
        </a:p>
      </dgm:t>
    </dgm:pt>
    <dgm:pt modelId="{65CE4AAE-14A6-AF42-8253-60518F52694A}" type="sibTrans" cxnId="{D5809CE4-BF61-BB47-88FD-55A4946FBA87}">
      <dgm:prSet/>
      <dgm:spPr/>
      <dgm:t>
        <a:bodyPr/>
        <a:lstStyle/>
        <a:p>
          <a:endParaRPr lang="en-US"/>
        </a:p>
      </dgm:t>
    </dgm:pt>
    <dgm:pt modelId="{5905D76D-54EA-B746-8C84-5476A3E08E01}">
      <dgm:prSet phldrT="[Text]" custT="1"/>
      <dgm:spPr>
        <a:ln>
          <a:solidFill>
            <a:schemeClr val="bg1">
              <a:lumMod val="85000"/>
            </a:schemeClr>
          </a:solidFill>
        </a:ln>
      </dgm:spPr>
      <dgm:t>
        <a:bodyPr/>
        <a:lstStyle/>
        <a:p>
          <a:pPr>
            <a:lnSpc>
              <a:spcPct val="110000"/>
            </a:lnSpc>
          </a:pPr>
          <a:r>
            <a:rPr lang="en-US" sz="1200" dirty="0"/>
            <a:t>Line 3</a:t>
          </a:r>
        </a:p>
      </dgm:t>
    </dgm:pt>
    <dgm:pt modelId="{E268840E-C4C8-3A4F-AF3D-BD8170FD9494}" type="parTrans" cxnId="{3037C704-97D1-414F-B221-0BD3CD023586}">
      <dgm:prSet/>
      <dgm:spPr/>
      <dgm:t>
        <a:bodyPr/>
        <a:lstStyle/>
        <a:p>
          <a:endParaRPr lang="en-US"/>
        </a:p>
      </dgm:t>
    </dgm:pt>
    <dgm:pt modelId="{EB945C75-A5F6-AF4D-B74A-41EE34E21422}" type="sibTrans" cxnId="{3037C704-97D1-414F-B221-0BD3CD023586}">
      <dgm:prSet/>
      <dgm:spPr/>
      <dgm:t>
        <a:bodyPr/>
        <a:lstStyle/>
        <a:p>
          <a:endParaRPr lang="en-US"/>
        </a:p>
      </dgm:t>
    </dgm:pt>
    <dgm:pt modelId="{FBF0B1DF-3AF2-D94E-8788-2B49968466A8}">
      <dgm:prSet custT="1"/>
      <dgm:spPr>
        <a:ln>
          <a:solidFill>
            <a:schemeClr val="bg1">
              <a:lumMod val="85000"/>
            </a:schemeClr>
          </a:solidFill>
        </a:ln>
      </dgm:spPr>
      <dgm:t>
        <a:bodyPr/>
        <a:lstStyle/>
        <a:p>
          <a:pPr>
            <a:lnSpc>
              <a:spcPct val="110000"/>
            </a:lnSpc>
          </a:pPr>
          <a:r>
            <a:rPr lang="en-US" sz="1200" dirty="0"/>
            <a:t>Line 1</a:t>
          </a:r>
        </a:p>
      </dgm:t>
    </dgm:pt>
    <dgm:pt modelId="{6C5C7A04-E95F-7B47-82E4-CD1D42CFC367}" type="parTrans" cxnId="{633E692E-1BDC-A34D-BF36-CF24DC19250E}">
      <dgm:prSet/>
      <dgm:spPr/>
      <dgm:t>
        <a:bodyPr/>
        <a:lstStyle/>
        <a:p>
          <a:endParaRPr lang="en-US"/>
        </a:p>
      </dgm:t>
    </dgm:pt>
    <dgm:pt modelId="{87B7C8B2-F743-884F-8945-549E261FBDD5}" type="sibTrans" cxnId="{633E692E-1BDC-A34D-BF36-CF24DC19250E}">
      <dgm:prSet/>
      <dgm:spPr/>
      <dgm:t>
        <a:bodyPr/>
        <a:lstStyle/>
        <a:p>
          <a:endParaRPr lang="en-US"/>
        </a:p>
      </dgm:t>
    </dgm:pt>
    <dgm:pt modelId="{C71217AD-D208-6B4E-88DD-71AED6C29CA2}">
      <dgm:prSet custT="1"/>
      <dgm:spPr>
        <a:ln>
          <a:solidFill>
            <a:schemeClr val="bg1">
              <a:lumMod val="85000"/>
            </a:schemeClr>
          </a:solidFill>
        </a:ln>
      </dgm:spPr>
      <dgm:t>
        <a:bodyPr/>
        <a:lstStyle/>
        <a:p>
          <a:pPr>
            <a:lnSpc>
              <a:spcPct val="110000"/>
            </a:lnSpc>
          </a:pPr>
          <a:r>
            <a:rPr lang="en-US" sz="1200"/>
            <a:t>Line 2</a:t>
          </a:r>
          <a:endParaRPr lang="en-US" sz="1200" dirty="0"/>
        </a:p>
      </dgm:t>
    </dgm:pt>
    <dgm:pt modelId="{C02B0CD9-4780-6D44-95B9-D792A421E944}" type="parTrans" cxnId="{E9F19637-69E7-FF49-AE6A-2C1BBA0D80CF}">
      <dgm:prSet/>
      <dgm:spPr/>
      <dgm:t>
        <a:bodyPr/>
        <a:lstStyle/>
        <a:p>
          <a:endParaRPr lang="en-US"/>
        </a:p>
      </dgm:t>
    </dgm:pt>
    <dgm:pt modelId="{5532F337-427A-6647-AA3B-7A53B98547A6}" type="sibTrans" cxnId="{E9F19637-69E7-FF49-AE6A-2C1BBA0D80CF}">
      <dgm:prSet/>
      <dgm:spPr/>
      <dgm:t>
        <a:bodyPr/>
        <a:lstStyle/>
        <a:p>
          <a:endParaRPr lang="en-US"/>
        </a:p>
      </dgm:t>
    </dgm:pt>
    <dgm:pt modelId="{E1F6E5B4-98EC-6945-A18D-D475C254035D}">
      <dgm:prSet custT="1"/>
      <dgm:spPr>
        <a:ln>
          <a:solidFill>
            <a:schemeClr val="bg1">
              <a:lumMod val="85000"/>
            </a:schemeClr>
          </a:solidFill>
        </a:ln>
      </dgm:spPr>
      <dgm:t>
        <a:bodyPr/>
        <a:lstStyle/>
        <a:p>
          <a:pPr>
            <a:lnSpc>
              <a:spcPct val="110000"/>
            </a:lnSpc>
          </a:pPr>
          <a:r>
            <a:rPr lang="en-US" sz="1200" dirty="0"/>
            <a:t>Line 3</a:t>
          </a:r>
        </a:p>
      </dgm:t>
    </dgm:pt>
    <dgm:pt modelId="{AB6CDA66-7B60-424A-80A2-8C16E2F417F4}" type="parTrans" cxnId="{150190FA-3D4F-7D4A-9DD0-274E8F26CF02}">
      <dgm:prSet/>
      <dgm:spPr/>
      <dgm:t>
        <a:bodyPr/>
        <a:lstStyle/>
        <a:p>
          <a:endParaRPr lang="en-US"/>
        </a:p>
      </dgm:t>
    </dgm:pt>
    <dgm:pt modelId="{43FC1510-C008-9A4F-829C-93333686C03B}" type="sibTrans" cxnId="{150190FA-3D4F-7D4A-9DD0-274E8F26CF02}">
      <dgm:prSet/>
      <dgm:spPr/>
      <dgm:t>
        <a:bodyPr/>
        <a:lstStyle/>
        <a:p>
          <a:endParaRPr lang="en-US"/>
        </a:p>
      </dgm:t>
    </dgm:pt>
    <dgm:pt modelId="{C7FD41C1-E2D2-3C41-B833-F95977136945}">
      <dgm:prSet phldrT="[Text]" custT="1"/>
      <dgm:spPr>
        <a:ln>
          <a:solidFill>
            <a:schemeClr val="bg1">
              <a:lumMod val="85000"/>
            </a:schemeClr>
          </a:solidFill>
        </a:ln>
      </dgm:spPr>
      <dgm:t>
        <a:bodyPr/>
        <a:lstStyle/>
        <a:p>
          <a:pPr>
            <a:lnSpc>
              <a:spcPct val="110000"/>
            </a:lnSpc>
          </a:pPr>
          <a:r>
            <a:rPr lang="en-US" sz="1200" dirty="0"/>
            <a:t>Line 2</a:t>
          </a:r>
        </a:p>
      </dgm:t>
    </dgm:pt>
    <dgm:pt modelId="{E437A05D-0AB0-4B4C-BD8E-AEDE1A2A8676}" type="sibTrans" cxnId="{B50535E3-250E-984B-B2DE-A6A4A1E83EA4}">
      <dgm:prSet/>
      <dgm:spPr/>
      <dgm:t>
        <a:bodyPr/>
        <a:lstStyle/>
        <a:p>
          <a:endParaRPr lang="en-US"/>
        </a:p>
      </dgm:t>
    </dgm:pt>
    <dgm:pt modelId="{66FB9781-9D65-BF40-87D4-18B2333E4480}" type="parTrans" cxnId="{B50535E3-250E-984B-B2DE-A6A4A1E83EA4}">
      <dgm:prSet/>
      <dgm:spPr/>
      <dgm:t>
        <a:bodyPr/>
        <a:lstStyle/>
        <a:p>
          <a:endParaRPr lang="en-US"/>
        </a:p>
      </dgm:t>
    </dgm:pt>
    <dgm:pt modelId="{E30D4483-8247-7443-8299-738D08EA07E2}" type="pres">
      <dgm:prSet presAssocID="{E0CAE495-E696-7242-B888-677C5D5D8B4D}" presName="linearFlow" presStyleCnt="0">
        <dgm:presLayoutVars>
          <dgm:dir/>
          <dgm:animLvl val="lvl"/>
          <dgm:resizeHandles val="exact"/>
        </dgm:presLayoutVars>
      </dgm:prSet>
      <dgm:spPr/>
    </dgm:pt>
    <dgm:pt modelId="{1697254C-5383-564A-A029-9C5469A36B3D}" type="pres">
      <dgm:prSet presAssocID="{E9CD0AD0-30D7-1D40-93D9-66289946F038}" presName="composite" presStyleCnt="0"/>
      <dgm:spPr/>
    </dgm:pt>
    <dgm:pt modelId="{43F9D0BF-2DFB-724B-98D3-172528886567}" type="pres">
      <dgm:prSet presAssocID="{E9CD0AD0-30D7-1D40-93D9-66289946F038}" presName="parentText" presStyleLbl="alignNode1" presStyleIdx="0" presStyleCnt="4" custLinFactNeighborX="-27177" custLinFactNeighborY="2126">
        <dgm:presLayoutVars>
          <dgm:chMax val="1"/>
          <dgm:bulletEnabled val="1"/>
        </dgm:presLayoutVars>
      </dgm:prSet>
      <dgm:spPr/>
    </dgm:pt>
    <dgm:pt modelId="{7379B197-D154-8E46-ABD8-E0FC4844F9DB}" type="pres">
      <dgm:prSet presAssocID="{E9CD0AD0-30D7-1D40-93D9-66289946F038}" presName="descendantText" presStyleLbl="alignAcc1" presStyleIdx="0" presStyleCnt="4">
        <dgm:presLayoutVars>
          <dgm:bulletEnabled val="1"/>
        </dgm:presLayoutVars>
      </dgm:prSet>
      <dgm:spPr/>
    </dgm:pt>
    <dgm:pt modelId="{B32E8D50-2DA8-0145-9401-A63E73B36FB1}" type="pres">
      <dgm:prSet presAssocID="{B3153F3D-A5BE-1B41-A331-18822F92A7B9}" presName="sp" presStyleCnt="0"/>
      <dgm:spPr/>
    </dgm:pt>
    <dgm:pt modelId="{1BBA71B5-5329-434D-AEDF-368E699D8175}" type="pres">
      <dgm:prSet presAssocID="{54F6DCD2-85D5-E848-9371-655F2A9BF1FD}" presName="composite" presStyleCnt="0"/>
      <dgm:spPr/>
    </dgm:pt>
    <dgm:pt modelId="{45D7C2C4-60E7-F34C-B050-75713331E386}" type="pres">
      <dgm:prSet presAssocID="{54F6DCD2-85D5-E848-9371-655F2A9BF1FD}" presName="parentText" presStyleLbl="alignNode1" presStyleIdx="1" presStyleCnt="4">
        <dgm:presLayoutVars>
          <dgm:chMax val="1"/>
          <dgm:bulletEnabled val="1"/>
        </dgm:presLayoutVars>
      </dgm:prSet>
      <dgm:spPr/>
    </dgm:pt>
    <dgm:pt modelId="{8DDB7C24-41FC-D248-87F8-84306D8E2A74}" type="pres">
      <dgm:prSet presAssocID="{54F6DCD2-85D5-E848-9371-655F2A9BF1FD}" presName="descendantText" presStyleLbl="alignAcc1" presStyleIdx="1" presStyleCnt="4">
        <dgm:presLayoutVars>
          <dgm:bulletEnabled val="1"/>
        </dgm:presLayoutVars>
      </dgm:prSet>
      <dgm:spPr/>
    </dgm:pt>
    <dgm:pt modelId="{804CB983-AFA0-B049-BF4D-F60EF663647C}" type="pres">
      <dgm:prSet presAssocID="{EA4ADA43-5DCA-0F47-8583-221DD7521CB5}" presName="sp" presStyleCnt="0"/>
      <dgm:spPr/>
    </dgm:pt>
    <dgm:pt modelId="{7690811F-58C4-AD47-B67F-F87B50196604}" type="pres">
      <dgm:prSet presAssocID="{2BDEBEAB-8B91-C94E-9F6B-79021E96548F}" presName="composite" presStyleCnt="0"/>
      <dgm:spPr/>
    </dgm:pt>
    <dgm:pt modelId="{C59A9640-885A-1443-B9C5-9DB6CEB3015C}" type="pres">
      <dgm:prSet presAssocID="{2BDEBEAB-8B91-C94E-9F6B-79021E96548F}" presName="parentText" presStyleLbl="alignNode1" presStyleIdx="2" presStyleCnt="4">
        <dgm:presLayoutVars>
          <dgm:chMax val="1"/>
          <dgm:bulletEnabled val="1"/>
        </dgm:presLayoutVars>
      </dgm:prSet>
      <dgm:spPr/>
    </dgm:pt>
    <dgm:pt modelId="{D28E398A-2988-464A-B4BA-DE4C3F35219B}" type="pres">
      <dgm:prSet presAssocID="{2BDEBEAB-8B91-C94E-9F6B-79021E96548F}" presName="descendantText" presStyleLbl="alignAcc1" presStyleIdx="2" presStyleCnt="4">
        <dgm:presLayoutVars>
          <dgm:bulletEnabled val="1"/>
        </dgm:presLayoutVars>
      </dgm:prSet>
      <dgm:spPr/>
    </dgm:pt>
    <dgm:pt modelId="{D8391411-4C19-7044-93D7-F4CBD33F1CCE}" type="pres">
      <dgm:prSet presAssocID="{71D4753C-14C7-5B42-A22B-34F48FDEBA85}" presName="sp" presStyleCnt="0"/>
      <dgm:spPr/>
    </dgm:pt>
    <dgm:pt modelId="{8F331188-D51C-E743-AC2A-DD910B626A85}" type="pres">
      <dgm:prSet presAssocID="{82D2FC76-5E12-DB45-BD59-D939D2F9268F}" presName="composite" presStyleCnt="0"/>
      <dgm:spPr/>
    </dgm:pt>
    <dgm:pt modelId="{B322EF10-E0C5-A740-9280-847973EAD490}" type="pres">
      <dgm:prSet presAssocID="{82D2FC76-5E12-DB45-BD59-D939D2F9268F}" presName="parentText" presStyleLbl="alignNode1" presStyleIdx="3" presStyleCnt="4">
        <dgm:presLayoutVars>
          <dgm:chMax val="1"/>
          <dgm:bulletEnabled val="1"/>
        </dgm:presLayoutVars>
      </dgm:prSet>
      <dgm:spPr/>
    </dgm:pt>
    <dgm:pt modelId="{A0AAAF93-0291-8B43-9539-0A1B17C99913}" type="pres">
      <dgm:prSet presAssocID="{82D2FC76-5E12-DB45-BD59-D939D2F9268F}" presName="descendantText" presStyleLbl="alignAcc1" presStyleIdx="3" presStyleCnt="4">
        <dgm:presLayoutVars>
          <dgm:bulletEnabled val="1"/>
        </dgm:presLayoutVars>
      </dgm:prSet>
      <dgm:spPr/>
    </dgm:pt>
  </dgm:ptLst>
  <dgm:cxnLst>
    <dgm:cxn modelId="{3037C704-97D1-414F-B221-0BD3CD023586}" srcId="{2BDEBEAB-8B91-C94E-9F6B-79021E96548F}" destId="{5905D76D-54EA-B746-8C84-5476A3E08E01}" srcOrd="2" destOrd="0" parTransId="{E268840E-C4C8-3A4F-AF3D-BD8170FD9494}" sibTransId="{EB945C75-A5F6-AF4D-B74A-41EE34E21422}"/>
    <dgm:cxn modelId="{05E87813-B122-B747-AE84-78A193CDFCA0}" type="presOf" srcId="{54F6DCD2-85D5-E848-9371-655F2A9BF1FD}" destId="{45D7C2C4-60E7-F34C-B050-75713331E386}" srcOrd="0" destOrd="0" presId="urn:microsoft.com/office/officeart/2005/8/layout/chevron2"/>
    <dgm:cxn modelId="{7733DF14-3D03-4041-BC51-F8442285F779}" type="presOf" srcId="{2BDEBEAB-8B91-C94E-9F6B-79021E96548F}" destId="{C59A9640-885A-1443-B9C5-9DB6CEB3015C}" srcOrd="0" destOrd="0" presId="urn:microsoft.com/office/officeart/2005/8/layout/chevron2"/>
    <dgm:cxn modelId="{869BEF14-41BB-8346-9EE9-1F510894FE33}" srcId="{E9CD0AD0-30D7-1D40-93D9-66289946F038}" destId="{55AD57F1-DD75-734A-8BAD-10FEA7CBE845}" srcOrd="2" destOrd="0" parTransId="{7ADAC23A-4D26-9C4D-A466-09D5B435865E}" sibTransId="{02FF270C-B6C9-DA43-93CD-6487F66E8C16}"/>
    <dgm:cxn modelId="{CA87FC26-078C-9840-964E-4880A00BB06A}" srcId="{2BDEBEAB-8B91-C94E-9F6B-79021E96548F}" destId="{C567E6E3-F741-1647-8BCE-DA98368B9ED2}" srcOrd="0" destOrd="0" parTransId="{396FE3D4-5472-CC4E-938C-E63FAAA0A84A}" sibTransId="{EC7072B8-0398-4440-B2DB-637E54CF7150}"/>
    <dgm:cxn modelId="{59944E28-7721-D040-B31D-6FAE436C1808}" type="presOf" srcId="{5905D76D-54EA-B746-8C84-5476A3E08E01}" destId="{D28E398A-2988-464A-B4BA-DE4C3F35219B}" srcOrd="0" destOrd="2" presId="urn:microsoft.com/office/officeart/2005/8/layout/chevron2"/>
    <dgm:cxn modelId="{B755192D-F131-0C4F-A069-D81B8EE06487}" srcId="{54F6DCD2-85D5-E848-9371-655F2A9BF1FD}" destId="{97ABDD59-3D20-3941-B99D-78D3A3F7F71A}" srcOrd="0" destOrd="0" parTransId="{9AB3DA2E-3C64-1249-A858-FC6E9ACC8F9B}" sibTransId="{4950055D-1304-144F-BC65-39BD4435A39C}"/>
    <dgm:cxn modelId="{633E692E-1BDC-A34D-BF36-CF24DC19250E}" srcId="{82D2FC76-5E12-DB45-BD59-D939D2F9268F}" destId="{FBF0B1DF-3AF2-D94E-8788-2B49968466A8}" srcOrd="0" destOrd="0" parTransId="{6C5C7A04-E95F-7B47-82E4-CD1D42CFC367}" sibTransId="{87B7C8B2-F743-884F-8945-549E261FBDD5}"/>
    <dgm:cxn modelId="{E9F19637-69E7-FF49-AE6A-2C1BBA0D80CF}" srcId="{82D2FC76-5E12-DB45-BD59-D939D2F9268F}" destId="{C71217AD-D208-6B4E-88DD-71AED6C29CA2}" srcOrd="1" destOrd="0" parTransId="{C02B0CD9-4780-6D44-95B9-D792A421E944}" sibTransId="{5532F337-427A-6647-AA3B-7A53B98547A6}"/>
    <dgm:cxn modelId="{0C3A643B-7A0C-274F-A2AE-C79628AA430C}" type="presOf" srcId="{FBF0B1DF-3AF2-D94E-8788-2B49968466A8}" destId="{A0AAAF93-0291-8B43-9539-0A1B17C99913}" srcOrd="0" destOrd="0" presId="urn:microsoft.com/office/officeart/2005/8/layout/chevron2"/>
    <dgm:cxn modelId="{EF723841-44A4-3E47-8DDA-F34359F43981}" type="presOf" srcId="{55AD57F1-DD75-734A-8BAD-10FEA7CBE845}" destId="{7379B197-D154-8E46-ABD8-E0FC4844F9DB}" srcOrd="0" destOrd="2" presId="urn:microsoft.com/office/officeart/2005/8/layout/chevron2"/>
    <dgm:cxn modelId="{34796C51-A6CB-EE4D-AB53-37E0CA682B73}" type="presOf" srcId="{E1F6E5B4-98EC-6945-A18D-D475C254035D}" destId="{A0AAAF93-0291-8B43-9539-0A1B17C99913}" srcOrd="0" destOrd="2" presId="urn:microsoft.com/office/officeart/2005/8/layout/chevron2"/>
    <dgm:cxn modelId="{8F70F65D-80AE-1B4A-8E06-4C18EE299E2C}" type="presOf" srcId="{E0CAE495-E696-7242-B888-677C5D5D8B4D}" destId="{E30D4483-8247-7443-8299-738D08EA07E2}" srcOrd="0" destOrd="0" presId="urn:microsoft.com/office/officeart/2005/8/layout/chevron2"/>
    <dgm:cxn modelId="{4345035F-318A-C24B-8181-325EC19D0142}" srcId="{E0CAE495-E696-7242-B888-677C5D5D8B4D}" destId="{54F6DCD2-85D5-E848-9371-655F2A9BF1FD}" srcOrd="1" destOrd="0" parTransId="{1EF7388E-FBEC-C445-B6A3-381E3E38DCBF}" sibTransId="{EA4ADA43-5DCA-0F47-8583-221DD7521CB5}"/>
    <dgm:cxn modelId="{A0D30762-3014-F544-9C1D-AE725332D003}" type="presOf" srcId="{97ABDD59-3D20-3941-B99D-78D3A3F7F71A}" destId="{8DDB7C24-41FC-D248-87F8-84306D8E2A74}" srcOrd="0" destOrd="0" presId="urn:microsoft.com/office/officeart/2005/8/layout/chevron2"/>
    <dgm:cxn modelId="{65790163-3E77-E642-867F-6757B27C1331}" type="presOf" srcId="{D6456A1A-9BD8-7946-9BBF-A6AD58C223E6}" destId="{7379B197-D154-8E46-ABD8-E0FC4844F9DB}" srcOrd="0" destOrd="0" presId="urn:microsoft.com/office/officeart/2005/8/layout/chevron2"/>
    <dgm:cxn modelId="{5FB21E67-D3B5-BD44-B834-2C5B28DE7B6A}" type="presOf" srcId="{F608E7E7-1826-CD41-87A6-46246C865389}" destId="{8DDB7C24-41FC-D248-87F8-84306D8E2A74}" srcOrd="0" destOrd="2" presId="urn:microsoft.com/office/officeart/2005/8/layout/chevron2"/>
    <dgm:cxn modelId="{3B8AAA67-1991-D243-A659-D00F79863928}" srcId="{E0CAE495-E696-7242-B888-677C5D5D8B4D}" destId="{82D2FC76-5E12-DB45-BD59-D939D2F9268F}" srcOrd="3" destOrd="0" parTransId="{07F2B5F5-8C44-9940-AB3D-E2B40F7AEC22}" sibTransId="{65AB5E84-B913-B94D-8287-AAA442E280DF}"/>
    <dgm:cxn modelId="{AD037B6C-0FF2-4D46-9076-8776560C0601}" srcId="{54F6DCD2-85D5-E848-9371-655F2A9BF1FD}" destId="{F608E7E7-1826-CD41-87A6-46246C865389}" srcOrd="2" destOrd="0" parTransId="{8165AE74-B7FB-BD40-8A3D-969F22F9FB6B}" sibTransId="{E834BD42-F78B-5C43-9E3A-41DEC9B422EA}"/>
    <dgm:cxn modelId="{EF7E886C-B14E-894F-8A8C-DD0D9EDC3558}" type="presOf" srcId="{C71217AD-D208-6B4E-88DD-71AED6C29CA2}" destId="{A0AAAF93-0291-8B43-9539-0A1B17C99913}" srcOrd="0" destOrd="1" presId="urn:microsoft.com/office/officeart/2005/8/layout/chevron2"/>
    <dgm:cxn modelId="{DBF7E086-C11D-554F-BC5E-DE52252E0C6E}" type="presOf" srcId="{9725696A-5E6A-5D41-86B7-CF7A8B8B458F}" destId="{7379B197-D154-8E46-ABD8-E0FC4844F9DB}" srcOrd="0" destOrd="1" presId="urn:microsoft.com/office/officeart/2005/8/layout/chevron2"/>
    <dgm:cxn modelId="{6FB68889-ECA1-F942-B615-E27F6DEC0563}" srcId="{E9CD0AD0-30D7-1D40-93D9-66289946F038}" destId="{9725696A-5E6A-5D41-86B7-CF7A8B8B458F}" srcOrd="1" destOrd="0" parTransId="{3371B8F9-43D8-DA49-9773-B089E290F44A}" sibTransId="{077F9486-F706-2740-BF35-1640F8927561}"/>
    <dgm:cxn modelId="{0D05B88C-2A47-3F4B-8E69-39CB0C8729CD}" type="presOf" srcId="{C7FD41C1-E2D2-3C41-B833-F95977136945}" destId="{8DDB7C24-41FC-D248-87F8-84306D8E2A74}" srcOrd="0" destOrd="1" presId="urn:microsoft.com/office/officeart/2005/8/layout/chevron2"/>
    <dgm:cxn modelId="{94734394-7ED7-624C-ABC1-C7F0B18D8401}" srcId="{E0CAE495-E696-7242-B888-677C5D5D8B4D}" destId="{2BDEBEAB-8B91-C94E-9F6B-79021E96548F}" srcOrd="2" destOrd="0" parTransId="{38F191B1-6BDC-484A-BA70-58E1A63A145F}" sibTransId="{71D4753C-14C7-5B42-A22B-34F48FDEBA85}"/>
    <dgm:cxn modelId="{40E570A5-9F29-1A40-B6AC-F1315FE1A05B}" type="presOf" srcId="{82D2FC76-5E12-DB45-BD59-D939D2F9268F}" destId="{B322EF10-E0C5-A740-9280-847973EAD490}" srcOrd="0" destOrd="0" presId="urn:microsoft.com/office/officeart/2005/8/layout/chevron2"/>
    <dgm:cxn modelId="{5FCFECBB-4F90-1B49-AA9D-335EE5D3739F}" srcId="{E9CD0AD0-30D7-1D40-93D9-66289946F038}" destId="{D6456A1A-9BD8-7946-9BBF-A6AD58C223E6}" srcOrd="0" destOrd="0" parTransId="{22186CCF-F849-D441-91D5-7DDB66F89AAA}" sibTransId="{B60538F4-106A-3D4A-AB12-EF663BA6746F}"/>
    <dgm:cxn modelId="{730DD1DE-F035-9448-AEAE-DFB8E88A1A7B}" type="presOf" srcId="{E9CD0AD0-30D7-1D40-93D9-66289946F038}" destId="{43F9D0BF-2DFB-724B-98D3-172528886567}" srcOrd="0" destOrd="0" presId="urn:microsoft.com/office/officeart/2005/8/layout/chevron2"/>
    <dgm:cxn modelId="{B50535E3-250E-984B-B2DE-A6A4A1E83EA4}" srcId="{54F6DCD2-85D5-E848-9371-655F2A9BF1FD}" destId="{C7FD41C1-E2D2-3C41-B833-F95977136945}" srcOrd="1" destOrd="0" parTransId="{66FB9781-9D65-BF40-87D4-18B2333E4480}" sibTransId="{E437A05D-0AB0-4B4C-BD8E-AEDE1A2A8676}"/>
    <dgm:cxn modelId="{D5809CE4-BF61-BB47-88FD-55A4946FBA87}" srcId="{2BDEBEAB-8B91-C94E-9F6B-79021E96548F}" destId="{AA8E9A4D-A117-2442-8527-D3E38FBD85D6}" srcOrd="1" destOrd="0" parTransId="{9BE449F8-A429-964A-942E-44569676C5C2}" sibTransId="{65CE4AAE-14A6-AF42-8253-60518F52694A}"/>
    <dgm:cxn modelId="{C0FA27F1-3C8F-E94C-A201-D01C87BD8558}" srcId="{E0CAE495-E696-7242-B888-677C5D5D8B4D}" destId="{E9CD0AD0-30D7-1D40-93D9-66289946F038}" srcOrd="0" destOrd="0" parTransId="{EA0E9D9F-5D5A-BA4E-8203-1BD85EE121F5}" sibTransId="{B3153F3D-A5BE-1B41-A331-18822F92A7B9}"/>
    <dgm:cxn modelId="{033BE7F2-0117-8144-8962-3150F68FB2A2}" type="presOf" srcId="{C567E6E3-F741-1647-8BCE-DA98368B9ED2}" destId="{D28E398A-2988-464A-B4BA-DE4C3F35219B}" srcOrd="0" destOrd="0" presId="urn:microsoft.com/office/officeart/2005/8/layout/chevron2"/>
    <dgm:cxn modelId="{22B401F5-C681-DE47-B884-A8129A9ED2C4}" type="presOf" srcId="{AA8E9A4D-A117-2442-8527-D3E38FBD85D6}" destId="{D28E398A-2988-464A-B4BA-DE4C3F35219B}" srcOrd="0" destOrd="1" presId="urn:microsoft.com/office/officeart/2005/8/layout/chevron2"/>
    <dgm:cxn modelId="{150190FA-3D4F-7D4A-9DD0-274E8F26CF02}" srcId="{82D2FC76-5E12-DB45-BD59-D939D2F9268F}" destId="{E1F6E5B4-98EC-6945-A18D-D475C254035D}" srcOrd="2" destOrd="0" parTransId="{AB6CDA66-7B60-424A-80A2-8C16E2F417F4}" sibTransId="{43FC1510-C008-9A4F-829C-93333686C03B}"/>
    <dgm:cxn modelId="{219E2332-6ED2-6B42-8634-A1DA513A5D6E}" type="presParOf" srcId="{E30D4483-8247-7443-8299-738D08EA07E2}" destId="{1697254C-5383-564A-A029-9C5469A36B3D}" srcOrd="0" destOrd="0" presId="urn:microsoft.com/office/officeart/2005/8/layout/chevron2"/>
    <dgm:cxn modelId="{67EF1C9B-28DB-0344-AF33-158D820417AE}" type="presParOf" srcId="{1697254C-5383-564A-A029-9C5469A36B3D}" destId="{43F9D0BF-2DFB-724B-98D3-172528886567}" srcOrd="0" destOrd="0" presId="urn:microsoft.com/office/officeart/2005/8/layout/chevron2"/>
    <dgm:cxn modelId="{603ADC5F-C2EB-F14D-A29B-43447B4AB19C}" type="presParOf" srcId="{1697254C-5383-564A-A029-9C5469A36B3D}" destId="{7379B197-D154-8E46-ABD8-E0FC4844F9DB}" srcOrd="1" destOrd="0" presId="urn:microsoft.com/office/officeart/2005/8/layout/chevron2"/>
    <dgm:cxn modelId="{FF1523C0-8EA2-7E4C-8D0C-EAE837B256F6}" type="presParOf" srcId="{E30D4483-8247-7443-8299-738D08EA07E2}" destId="{B32E8D50-2DA8-0145-9401-A63E73B36FB1}" srcOrd="1" destOrd="0" presId="urn:microsoft.com/office/officeart/2005/8/layout/chevron2"/>
    <dgm:cxn modelId="{69920F31-18C7-E84E-AD6E-8D4D71B4383B}" type="presParOf" srcId="{E30D4483-8247-7443-8299-738D08EA07E2}" destId="{1BBA71B5-5329-434D-AEDF-368E699D8175}" srcOrd="2" destOrd="0" presId="urn:microsoft.com/office/officeart/2005/8/layout/chevron2"/>
    <dgm:cxn modelId="{60E87408-CBE3-E44A-B040-A1BA1FDA0207}" type="presParOf" srcId="{1BBA71B5-5329-434D-AEDF-368E699D8175}" destId="{45D7C2C4-60E7-F34C-B050-75713331E386}" srcOrd="0" destOrd="0" presId="urn:microsoft.com/office/officeart/2005/8/layout/chevron2"/>
    <dgm:cxn modelId="{1D519EF6-8689-6442-A267-E116345938E2}" type="presParOf" srcId="{1BBA71B5-5329-434D-AEDF-368E699D8175}" destId="{8DDB7C24-41FC-D248-87F8-84306D8E2A74}" srcOrd="1" destOrd="0" presId="urn:microsoft.com/office/officeart/2005/8/layout/chevron2"/>
    <dgm:cxn modelId="{88008802-9C6B-6348-89CF-C9D191B383E6}" type="presParOf" srcId="{E30D4483-8247-7443-8299-738D08EA07E2}" destId="{804CB983-AFA0-B049-BF4D-F60EF663647C}" srcOrd="3" destOrd="0" presId="urn:microsoft.com/office/officeart/2005/8/layout/chevron2"/>
    <dgm:cxn modelId="{7E8A6257-4790-144A-AEEE-CA3DE02665D4}" type="presParOf" srcId="{E30D4483-8247-7443-8299-738D08EA07E2}" destId="{7690811F-58C4-AD47-B67F-F87B50196604}" srcOrd="4" destOrd="0" presId="urn:microsoft.com/office/officeart/2005/8/layout/chevron2"/>
    <dgm:cxn modelId="{AF382879-3D90-BC4D-9B57-94E69C5F860E}" type="presParOf" srcId="{7690811F-58C4-AD47-B67F-F87B50196604}" destId="{C59A9640-885A-1443-B9C5-9DB6CEB3015C}" srcOrd="0" destOrd="0" presId="urn:microsoft.com/office/officeart/2005/8/layout/chevron2"/>
    <dgm:cxn modelId="{43F39357-65CF-B946-9E51-67E3E04B8D7C}" type="presParOf" srcId="{7690811F-58C4-AD47-B67F-F87B50196604}" destId="{D28E398A-2988-464A-B4BA-DE4C3F35219B}" srcOrd="1" destOrd="0" presId="urn:microsoft.com/office/officeart/2005/8/layout/chevron2"/>
    <dgm:cxn modelId="{6D2C4F25-A6C8-0349-84A9-07D001BBA979}" type="presParOf" srcId="{E30D4483-8247-7443-8299-738D08EA07E2}" destId="{D8391411-4C19-7044-93D7-F4CBD33F1CCE}" srcOrd="5" destOrd="0" presId="urn:microsoft.com/office/officeart/2005/8/layout/chevron2"/>
    <dgm:cxn modelId="{2F7B5184-E1E2-A644-93B4-541D3E6D10F2}" type="presParOf" srcId="{E30D4483-8247-7443-8299-738D08EA07E2}" destId="{8F331188-D51C-E743-AC2A-DD910B626A85}" srcOrd="6" destOrd="0" presId="urn:microsoft.com/office/officeart/2005/8/layout/chevron2"/>
    <dgm:cxn modelId="{F28C5C19-8E1C-A741-B09A-B40C86D6442F}" type="presParOf" srcId="{8F331188-D51C-E743-AC2A-DD910B626A85}" destId="{B322EF10-E0C5-A740-9280-847973EAD490}" srcOrd="0" destOrd="0" presId="urn:microsoft.com/office/officeart/2005/8/layout/chevron2"/>
    <dgm:cxn modelId="{04C78453-4177-A447-934A-79CE2952342E}" type="presParOf" srcId="{8F331188-D51C-E743-AC2A-DD910B626A85}" destId="{A0AAAF93-0291-8B43-9539-0A1B17C9991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9D0BF-2DFB-724B-98D3-172528886567}">
      <dsp:nvSpPr>
        <dsp:cNvPr id="0" name=""/>
        <dsp:cNvSpPr/>
      </dsp:nvSpPr>
      <dsp:spPr>
        <a:xfrm rot="5400000">
          <a:off x="-201657" y="231549"/>
          <a:ext cx="1344381" cy="941066"/>
        </a:xfrm>
        <a:prstGeom prst="chevron">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10000"/>
            </a:lnSpc>
            <a:spcBef>
              <a:spcPct val="0"/>
            </a:spcBef>
            <a:spcAft>
              <a:spcPct val="35000"/>
            </a:spcAft>
            <a:buNone/>
          </a:pPr>
          <a:r>
            <a:rPr lang="en-US" sz="900" kern="1200" dirty="0"/>
            <a:t>Editorial Publication </a:t>
          </a:r>
          <a:br>
            <a:rPr lang="en-US" sz="900" kern="1200" dirty="0"/>
          </a:br>
          <a:r>
            <a:rPr lang="en-US" sz="900" kern="1200" dirty="0"/>
            <a:t>(Nov 2020)</a:t>
          </a:r>
        </a:p>
      </dsp:txBody>
      <dsp:txXfrm rot="-5400000">
        <a:off x="1" y="500424"/>
        <a:ext cx="941066" cy="403315"/>
      </dsp:txXfrm>
    </dsp:sp>
    <dsp:sp modelId="{7379B197-D154-8E46-ABD8-E0FC4844F9DB}">
      <dsp:nvSpPr>
        <dsp:cNvPr id="0" name=""/>
        <dsp:cNvSpPr/>
      </dsp:nvSpPr>
      <dsp:spPr>
        <a:xfrm rot="5400000">
          <a:off x="4800957" y="-3858579"/>
          <a:ext cx="873847" cy="8593628"/>
        </a:xfrm>
        <a:prstGeom prst="round2SameRect">
          <a:avLst/>
        </a:prstGeom>
        <a:solidFill>
          <a:schemeClr val="lt1">
            <a:alpha val="90000"/>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20000"/>
            </a:lnSpc>
            <a:spcBef>
              <a:spcPct val="0"/>
            </a:spcBef>
            <a:spcAft>
              <a:spcPct val="15000"/>
            </a:spcAft>
            <a:buChar char="•"/>
          </a:pPr>
          <a:r>
            <a:rPr lang="en-US" sz="1200" kern="1200" dirty="0"/>
            <a:t>Email and social</a:t>
          </a:r>
        </a:p>
        <a:p>
          <a:pPr marL="114300" lvl="1" indent="-114300" algn="l" defTabSz="533400">
            <a:lnSpc>
              <a:spcPct val="120000"/>
            </a:lnSpc>
            <a:spcBef>
              <a:spcPct val="0"/>
            </a:spcBef>
            <a:spcAft>
              <a:spcPct val="15000"/>
            </a:spcAft>
            <a:buChar char="•"/>
          </a:pPr>
          <a:r>
            <a:rPr lang="en-US" sz="1200" kern="1200" dirty="0"/>
            <a:t>Line 2</a:t>
          </a:r>
        </a:p>
        <a:p>
          <a:pPr marL="114300" lvl="1" indent="-114300" algn="l" defTabSz="533400">
            <a:lnSpc>
              <a:spcPct val="120000"/>
            </a:lnSpc>
            <a:spcBef>
              <a:spcPct val="0"/>
            </a:spcBef>
            <a:spcAft>
              <a:spcPct val="15000"/>
            </a:spcAft>
            <a:buChar char="•"/>
          </a:pPr>
          <a:r>
            <a:rPr lang="en-US" sz="1200" kern="1200" dirty="0"/>
            <a:t>Line 3</a:t>
          </a:r>
        </a:p>
      </dsp:txBody>
      <dsp:txXfrm rot="-5400000">
        <a:off x="941067" y="43969"/>
        <a:ext cx="8550970" cy="788531"/>
      </dsp:txXfrm>
    </dsp:sp>
    <dsp:sp modelId="{45D7C2C4-60E7-F34C-B050-75713331E386}">
      <dsp:nvSpPr>
        <dsp:cNvPr id="0" name=""/>
        <dsp:cNvSpPr/>
      </dsp:nvSpPr>
      <dsp:spPr>
        <a:xfrm rot="5400000">
          <a:off x="-201657" y="1401658"/>
          <a:ext cx="1344381" cy="941066"/>
        </a:xfrm>
        <a:prstGeom prst="chevron">
          <a:avLst/>
        </a:prstGeom>
        <a:solidFill>
          <a:schemeClr val="bg2">
            <a:lumMod val="50000"/>
            <a:alpha val="69804"/>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10000"/>
            </a:lnSpc>
            <a:spcBef>
              <a:spcPct val="0"/>
            </a:spcBef>
            <a:spcAft>
              <a:spcPct val="35000"/>
            </a:spcAft>
            <a:buNone/>
          </a:pPr>
          <a:r>
            <a:rPr lang="en-US" sz="900" kern="1200" dirty="0"/>
            <a:t>Call for Papers</a:t>
          </a:r>
          <a:br>
            <a:rPr lang="en-US" sz="900" kern="1200" dirty="0"/>
          </a:br>
          <a:r>
            <a:rPr lang="en-US" sz="900" kern="1200" dirty="0"/>
            <a:t>(Jan 2021)</a:t>
          </a:r>
        </a:p>
      </dsp:txBody>
      <dsp:txXfrm rot="-5400000">
        <a:off x="1" y="1670533"/>
        <a:ext cx="941066" cy="403315"/>
      </dsp:txXfrm>
    </dsp:sp>
    <dsp:sp modelId="{8DDB7C24-41FC-D248-87F8-84306D8E2A74}">
      <dsp:nvSpPr>
        <dsp:cNvPr id="0" name=""/>
        <dsp:cNvSpPr/>
      </dsp:nvSpPr>
      <dsp:spPr>
        <a:xfrm rot="5400000">
          <a:off x="4800957" y="-2659888"/>
          <a:ext cx="873847" cy="8593628"/>
        </a:xfrm>
        <a:prstGeom prst="round2SameRect">
          <a:avLst/>
        </a:prstGeom>
        <a:solidFill>
          <a:schemeClr val="lt1">
            <a:alpha val="90000"/>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10000"/>
            </a:lnSpc>
            <a:spcBef>
              <a:spcPct val="0"/>
            </a:spcBef>
            <a:spcAft>
              <a:spcPct val="15000"/>
            </a:spcAft>
            <a:buChar char="•"/>
          </a:pPr>
          <a:r>
            <a:rPr lang="en-US" sz="1200" kern="1200"/>
            <a:t>Line 1 </a:t>
          </a:r>
          <a:endParaRPr lang="en-US" sz="1200" kern="1200" dirty="0"/>
        </a:p>
        <a:p>
          <a:pPr marL="114300" lvl="1" indent="-114300" algn="l" defTabSz="533400">
            <a:lnSpc>
              <a:spcPct val="110000"/>
            </a:lnSpc>
            <a:spcBef>
              <a:spcPct val="0"/>
            </a:spcBef>
            <a:spcAft>
              <a:spcPct val="15000"/>
            </a:spcAft>
            <a:buChar char="•"/>
          </a:pPr>
          <a:r>
            <a:rPr lang="en-US" sz="1200" kern="1200" dirty="0"/>
            <a:t>Line 2</a:t>
          </a:r>
        </a:p>
        <a:p>
          <a:pPr marL="114300" lvl="1" indent="-114300" algn="l" defTabSz="533400">
            <a:lnSpc>
              <a:spcPct val="110000"/>
            </a:lnSpc>
            <a:spcBef>
              <a:spcPct val="0"/>
            </a:spcBef>
            <a:spcAft>
              <a:spcPct val="15000"/>
            </a:spcAft>
            <a:buChar char="•"/>
          </a:pPr>
          <a:r>
            <a:rPr lang="en-US" sz="1200" kern="1200" dirty="0"/>
            <a:t>Line 3</a:t>
          </a:r>
        </a:p>
      </dsp:txBody>
      <dsp:txXfrm rot="-5400000">
        <a:off x="941067" y="1242660"/>
        <a:ext cx="8550970" cy="788531"/>
      </dsp:txXfrm>
    </dsp:sp>
    <dsp:sp modelId="{C59A9640-885A-1443-B9C5-9DB6CEB3015C}">
      <dsp:nvSpPr>
        <dsp:cNvPr id="0" name=""/>
        <dsp:cNvSpPr/>
      </dsp:nvSpPr>
      <dsp:spPr>
        <a:xfrm rot="5400000">
          <a:off x="-201657" y="2600349"/>
          <a:ext cx="1344381" cy="941066"/>
        </a:xfrm>
        <a:prstGeom prst="chevron">
          <a:avLst/>
        </a:prstGeom>
        <a:solidFill>
          <a:schemeClr val="tx2">
            <a:lumMod val="60000"/>
            <a:lumOff val="40000"/>
            <a:alpha val="7451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10000"/>
            </a:lnSpc>
            <a:spcBef>
              <a:spcPct val="0"/>
            </a:spcBef>
            <a:spcAft>
              <a:spcPct val="35000"/>
            </a:spcAft>
            <a:buNone/>
          </a:pPr>
          <a:r>
            <a:rPr lang="en-US" sz="900" kern="1200" dirty="0" err="1"/>
            <a:t>Datapalooza</a:t>
          </a:r>
          <a:br>
            <a:rPr lang="en-US" sz="900" kern="1200" dirty="0"/>
          </a:br>
          <a:r>
            <a:rPr lang="en-US" sz="900" kern="1200" dirty="0"/>
            <a:t>(Feb 2021)</a:t>
          </a:r>
        </a:p>
      </dsp:txBody>
      <dsp:txXfrm rot="-5400000">
        <a:off x="1" y="2869224"/>
        <a:ext cx="941066" cy="403315"/>
      </dsp:txXfrm>
    </dsp:sp>
    <dsp:sp modelId="{D28E398A-2988-464A-B4BA-DE4C3F35219B}">
      <dsp:nvSpPr>
        <dsp:cNvPr id="0" name=""/>
        <dsp:cNvSpPr/>
      </dsp:nvSpPr>
      <dsp:spPr>
        <a:xfrm rot="5400000">
          <a:off x="4800957" y="-1461197"/>
          <a:ext cx="873847" cy="8593628"/>
        </a:xfrm>
        <a:prstGeom prst="round2SameRect">
          <a:avLst/>
        </a:prstGeom>
        <a:solidFill>
          <a:schemeClr val="lt1">
            <a:alpha val="90000"/>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10000"/>
            </a:lnSpc>
            <a:spcBef>
              <a:spcPct val="0"/>
            </a:spcBef>
            <a:spcAft>
              <a:spcPct val="15000"/>
            </a:spcAft>
            <a:buChar char="•"/>
          </a:pPr>
          <a:r>
            <a:rPr lang="en-US" sz="1200" kern="1200" dirty="0"/>
            <a:t>Line 1</a:t>
          </a:r>
        </a:p>
        <a:p>
          <a:pPr marL="114300" lvl="1" indent="-114300" algn="l" defTabSz="533400">
            <a:lnSpc>
              <a:spcPct val="110000"/>
            </a:lnSpc>
            <a:spcBef>
              <a:spcPct val="0"/>
            </a:spcBef>
            <a:spcAft>
              <a:spcPct val="15000"/>
            </a:spcAft>
            <a:buChar char="•"/>
          </a:pPr>
          <a:r>
            <a:rPr lang="en-US" sz="1200" kern="1200" dirty="0"/>
            <a:t>Line 2</a:t>
          </a:r>
        </a:p>
        <a:p>
          <a:pPr marL="114300" lvl="1" indent="-114300" algn="l" defTabSz="533400">
            <a:lnSpc>
              <a:spcPct val="110000"/>
            </a:lnSpc>
            <a:spcBef>
              <a:spcPct val="0"/>
            </a:spcBef>
            <a:spcAft>
              <a:spcPct val="15000"/>
            </a:spcAft>
            <a:buChar char="•"/>
          </a:pPr>
          <a:r>
            <a:rPr lang="en-US" sz="1200" kern="1200" dirty="0"/>
            <a:t>Line 3</a:t>
          </a:r>
        </a:p>
      </dsp:txBody>
      <dsp:txXfrm rot="-5400000">
        <a:off x="941067" y="2441351"/>
        <a:ext cx="8550970" cy="788531"/>
      </dsp:txXfrm>
    </dsp:sp>
    <dsp:sp modelId="{B322EF10-E0C5-A740-9280-847973EAD490}">
      <dsp:nvSpPr>
        <dsp:cNvPr id="0" name=""/>
        <dsp:cNvSpPr/>
      </dsp:nvSpPr>
      <dsp:spPr>
        <a:xfrm rot="5400000">
          <a:off x="-201657" y="3799040"/>
          <a:ext cx="1344381" cy="941066"/>
        </a:xfrm>
        <a:prstGeom prst="chevron">
          <a:avLst/>
        </a:prstGeom>
        <a:solidFill>
          <a:srgbClr val="D716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10000"/>
            </a:lnSpc>
            <a:spcBef>
              <a:spcPct val="0"/>
            </a:spcBef>
            <a:spcAft>
              <a:spcPct val="35000"/>
            </a:spcAft>
            <a:buNone/>
          </a:pPr>
          <a:r>
            <a:rPr lang="en-US" sz="900" kern="1200" dirty="0"/>
            <a:t>Journal Launch</a:t>
          </a:r>
          <a:br>
            <a:rPr lang="en-US" sz="900" kern="1200" dirty="0"/>
          </a:br>
          <a:r>
            <a:rPr lang="en-US" sz="900" kern="1200" dirty="0"/>
            <a:t>(April 2021)</a:t>
          </a:r>
        </a:p>
      </dsp:txBody>
      <dsp:txXfrm rot="-5400000">
        <a:off x="1" y="4067915"/>
        <a:ext cx="941066" cy="403315"/>
      </dsp:txXfrm>
    </dsp:sp>
    <dsp:sp modelId="{A0AAAF93-0291-8B43-9539-0A1B17C99913}">
      <dsp:nvSpPr>
        <dsp:cNvPr id="0" name=""/>
        <dsp:cNvSpPr/>
      </dsp:nvSpPr>
      <dsp:spPr>
        <a:xfrm rot="5400000">
          <a:off x="4800957" y="-262506"/>
          <a:ext cx="873847" cy="8593628"/>
        </a:xfrm>
        <a:prstGeom prst="round2SameRect">
          <a:avLst/>
        </a:prstGeom>
        <a:solidFill>
          <a:schemeClr val="lt1">
            <a:alpha val="90000"/>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10000"/>
            </a:lnSpc>
            <a:spcBef>
              <a:spcPct val="0"/>
            </a:spcBef>
            <a:spcAft>
              <a:spcPct val="15000"/>
            </a:spcAft>
            <a:buChar char="•"/>
          </a:pPr>
          <a:r>
            <a:rPr lang="en-US" sz="1200" kern="1200" dirty="0"/>
            <a:t>Line 1</a:t>
          </a:r>
        </a:p>
        <a:p>
          <a:pPr marL="114300" lvl="1" indent="-114300" algn="l" defTabSz="533400">
            <a:lnSpc>
              <a:spcPct val="110000"/>
            </a:lnSpc>
            <a:spcBef>
              <a:spcPct val="0"/>
            </a:spcBef>
            <a:spcAft>
              <a:spcPct val="15000"/>
            </a:spcAft>
            <a:buChar char="•"/>
          </a:pPr>
          <a:r>
            <a:rPr lang="en-US" sz="1200" kern="1200"/>
            <a:t>Line 2</a:t>
          </a:r>
          <a:endParaRPr lang="en-US" sz="1200" kern="1200" dirty="0"/>
        </a:p>
        <a:p>
          <a:pPr marL="114300" lvl="1" indent="-114300" algn="l" defTabSz="533400">
            <a:lnSpc>
              <a:spcPct val="110000"/>
            </a:lnSpc>
            <a:spcBef>
              <a:spcPct val="0"/>
            </a:spcBef>
            <a:spcAft>
              <a:spcPct val="15000"/>
            </a:spcAft>
            <a:buChar char="•"/>
          </a:pPr>
          <a:r>
            <a:rPr lang="en-US" sz="1200" kern="1200" dirty="0"/>
            <a:t>Line 3</a:t>
          </a:r>
        </a:p>
      </dsp:txBody>
      <dsp:txXfrm rot="-5400000">
        <a:off x="941067" y="3640042"/>
        <a:ext cx="8550970" cy="7885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177F31-323B-F64E-9D98-88732752BC80}"/>
              </a:ext>
            </a:extLst>
          </p:cNvPr>
          <p:cNvGrpSpPr/>
          <p:nvPr userDrawn="1"/>
        </p:nvGrpSpPr>
        <p:grpSpPr>
          <a:xfrm>
            <a:off x="0" y="6254496"/>
            <a:ext cx="12192000" cy="603504"/>
            <a:chOff x="0" y="6254496"/>
            <a:chExt cx="12192000" cy="603504"/>
          </a:xfrm>
        </p:grpSpPr>
        <p:grpSp>
          <p:nvGrpSpPr>
            <p:cNvPr id="7" name="Group 6">
              <a:extLst>
                <a:ext uri="{FF2B5EF4-FFF2-40B4-BE49-F238E27FC236}">
                  <a16:creationId xmlns:a16="http://schemas.microsoft.com/office/drawing/2014/main" id="{38134BBF-D5CB-6247-8A31-37D0C1F605C0}"/>
                </a:ext>
              </a:extLst>
            </p:cNvPr>
            <p:cNvGrpSpPr/>
            <p:nvPr userDrawn="1"/>
          </p:nvGrpSpPr>
          <p:grpSpPr>
            <a:xfrm>
              <a:off x="0" y="6254496"/>
              <a:ext cx="12192000" cy="603504"/>
              <a:chOff x="0" y="6254496"/>
              <a:chExt cx="12192000" cy="603504"/>
            </a:xfrm>
          </p:grpSpPr>
          <p:sp>
            <p:nvSpPr>
              <p:cNvPr id="10" name="Rectangle 9">
                <a:extLst>
                  <a:ext uri="{FF2B5EF4-FFF2-40B4-BE49-F238E27FC236}">
                    <a16:creationId xmlns:a16="http://schemas.microsoft.com/office/drawing/2014/main" id="{48581381-DFAE-4A4D-AA21-40CB7FDC3A12}"/>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1" name="Picture 10">
                <a:extLst>
                  <a:ext uri="{FF2B5EF4-FFF2-40B4-BE49-F238E27FC236}">
                    <a16:creationId xmlns:a16="http://schemas.microsoft.com/office/drawing/2014/main" id="{A07D93CD-320C-B549-BF6A-D89B7E06B5E7}"/>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2" name="Straight Connector 11">
              <a:extLst>
                <a:ext uri="{FF2B5EF4-FFF2-40B4-BE49-F238E27FC236}">
                  <a16:creationId xmlns:a16="http://schemas.microsoft.com/office/drawing/2014/main" id="{E3A9240A-81EA-2148-8DA7-09529991E1A5}"/>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0822BAA-F374-B842-9EFF-A33FFF3712CC}"/>
              </a:ext>
            </a:extLst>
          </p:cNvPr>
          <p:cNvSpPr>
            <a:spLocks noGrp="1"/>
          </p:cNvSpPr>
          <p:nvPr userDrawn="1">
            <p:ph type="ctrTitle"/>
          </p:nvPr>
        </p:nvSpPr>
        <p:spPr>
          <a:xfrm>
            <a:off x="685800" y="1828800"/>
            <a:ext cx="10820399" cy="1442720"/>
          </a:xfrm>
        </p:spPr>
        <p:txBody>
          <a:bodyPr anchor="t" anchorCtr="0">
            <a:no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4FA05D-5793-074D-9332-123B564A1876}"/>
              </a:ext>
            </a:extLst>
          </p:cNvPr>
          <p:cNvSpPr>
            <a:spLocks noGrp="1"/>
          </p:cNvSpPr>
          <p:nvPr userDrawn="1">
            <p:ph type="subTitle" idx="1"/>
          </p:nvPr>
        </p:nvSpPr>
        <p:spPr>
          <a:xfrm>
            <a:off x="685800" y="3438686"/>
            <a:ext cx="10820400" cy="161679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B3F311A-5D77-C344-8108-D6DCCA039412}"/>
              </a:ext>
            </a:extLst>
          </p:cNvPr>
          <p:cNvSpPr>
            <a:spLocks noGrp="1"/>
          </p:cNvSpPr>
          <p:nvPr userDrawn="1">
            <p:ph type="dt" sz="half" idx="10"/>
          </p:nvPr>
        </p:nvSpPr>
        <p:spPr>
          <a:xfrm>
            <a:off x="10538284" y="6491657"/>
            <a:ext cx="529929" cy="137743"/>
          </a:xfrm>
          <a:prstGeom prst="rect">
            <a:avLst/>
          </a:prstGeom>
        </p:spPr>
        <p:txBody>
          <a:bodyPr/>
          <a:lstStyle/>
          <a:p>
            <a:fld id="{C4312BD8-7EE7-0440-A6F3-D2A7533BC843}" type="datetime1">
              <a:rPr lang="en-US" smtClean="0"/>
              <a:t>5/23/23</a:t>
            </a:fld>
            <a:endParaRPr lang="en-US"/>
          </a:p>
        </p:txBody>
      </p:sp>
      <p:sp>
        <p:nvSpPr>
          <p:cNvPr id="5" name="Footer Placeholder 4">
            <a:extLst>
              <a:ext uri="{FF2B5EF4-FFF2-40B4-BE49-F238E27FC236}">
                <a16:creationId xmlns:a16="http://schemas.microsoft.com/office/drawing/2014/main" id="{5923DABA-2C9B-CC4A-ABF1-484A18031F9D}"/>
              </a:ext>
            </a:extLst>
          </p:cNvPr>
          <p:cNvSpPr>
            <a:spLocks noGrp="1"/>
          </p:cNvSpPr>
          <p:nvPr userDrawn="1">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6" name="Slide Number Placeholder 5">
            <a:extLst>
              <a:ext uri="{FF2B5EF4-FFF2-40B4-BE49-F238E27FC236}">
                <a16:creationId xmlns:a16="http://schemas.microsoft.com/office/drawing/2014/main" id="{AC69609D-B04C-0F48-8E0C-BCB64655D27D}"/>
              </a:ext>
            </a:extLst>
          </p:cNvPr>
          <p:cNvSpPr>
            <a:spLocks noGrp="1"/>
          </p:cNvSpPr>
          <p:nvPr userDrawn="1">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468605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Split Screen + Content - Gra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BC9A28A-2B8F-A249-B239-8D2AD5B727F1}"/>
              </a:ext>
            </a:extLst>
          </p:cNvPr>
          <p:cNvGrpSpPr/>
          <p:nvPr userDrawn="1"/>
        </p:nvGrpSpPr>
        <p:grpSpPr>
          <a:xfrm>
            <a:off x="0" y="-1"/>
            <a:ext cx="12192000" cy="6858001"/>
            <a:chOff x="0" y="-1"/>
            <a:chExt cx="12192000" cy="6858001"/>
          </a:xfrm>
        </p:grpSpPr>
        <p:sp>
          <p:nvSpPr>
            <p:cNvPr id="8" name="Rectangle 7">
              <a:extLst>
                <a:ext uri="{FF2B5EF4-FFF2-40B4-BE49-F238E27FC236}">
                  <a16:creationId xmlns:a16="http://schemas.microsoft.com/office/drawing/2014/main" id="{6916D0EC-C21C-8A4F-9D6E-B0A5D22CB6E2}"/>
                </a:ext>
              </a:extLst>
            </p:cNvPr>
            <p:cNvSpPr/>
            <p:nvPr userDrawn="1"/>
          </p:nvSpPr>
          <p:spPr>
            <a:xfrm>
              <a:off x="0" y="-1"/>
              <a:ext cx="6096000" cy="6379861"/>
            </a:xfrm>
            <a:prstGeom prst="rect">
              <a:avLst/>
            </a:prstGeom>
            <a:solidFill>
              <a:srgbClr val="E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3B5E22D-434C-2D40-A7F5-FE21EA577264}"/>
                </a:ext>
              </a:extLst>
            </p:cNvPr>
            <p:cNvGrpSpPr/>
            <p:nvPr userDrawn="1"/>
          </p:nvGrpSpPr>
          <p:grpSpPr>
            <a:xfrm>
              <a:off x="0" y="6254496"/>
              <a:ext cx="12192000" cy="603504"/>
              <a:chOff x="0" y="6254496"/>
              <a:chExt cx="12192000" cy="603504"/>
            </a:xfrm>
          </p:grpSpPr>
          <p:sp>
            <p:nvSpPr>
              <p:cNvPr id="14" name="Rectangle 13">
                <a:extLst>
                  <a:ext uri="{FF2B5EF4-FFF2-40B4-BE49-F238E27FC236}">
                    <a16:creationId xmlns:a16="http://schemas.microsoft.com/office/drawing/2014/main" id="{5A89955A-90F3-4544-ACAF-7D1287EF3676}"/>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5" name="Picture 14">
                <a:extLst>
                  <a:ext uri="{FF2B5EF4-FFF2-40B4-BE49-F238E27FC236}">
                    <a16:creationId xmlns:a16="http://schemas.microsoft.com/office/drawing/2014/main" id="{99403382-996E-734A-9201-97D3841BAF87}"/>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6" name="Straight Connector 15">
              <a:extLst>
                <a:ext uri="{FF2B5EF4-FFF2-40B4-BE49-F238E27FC236}">
                  <a16:creationId xmlns:a16="http://schemas.microsoft.com/office/drawing/2014/main" id="{AD19FD6D-0A7D-5D4B-9CBD-9928AE6BFB5D}"/>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D469FA8-6551-7742-85D0-934899D8D1E4}"/>
              </a:ext>
            </a:extLst>
          </p:cNvPr>
          <p:cNvSpPr>
            <a:spLocks noGrp="1"/>
          </p:cNvSpPr>
          <p:nvPr>
            <p:ph type="title"/>
          </p:nvPr>
        </p:nvSpPr>
        <p:spPr>
          <a:xfrm>
            <a:off x="685800" y="610819"/>
            <a:ext cx="5181601" cy="1463040"/>
          </a:xfrm>
        </p:spPr>
        <p:txBody>
          <a:bodyPr anchor="t" anchorCtr="0">
            <a:no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9376FF-386C-2943-9EA6-6A5DBEDDCCB1}"/>
              </a:ext>
            </a:extLst>
          </p:cNvPr>
          <p:cNvSpPr>
            <a:spLocks noGrp="1"/>
          </p:cNvSpPr>
          <p:nvPr>
            <p:ph idx="1"/>
          </p:nvPr>
        </p:nvSpPr>
        <p:spPr>
          <a:xfrm>
            <a:off x="6324600" y="2286000"/>
            <a:ext cx="5181600" cy="3695700"/>
          </a:xfrm>
        </p:spPr>
        <p:txBody>
          <a:bodyPr>
            <a:noAutofit/>
          </a:bodyPr>
          <a:lstStyle>
            <a:lvl1pPr>
              <a:defRPr sz="2000"/>
            </a:lvl1pPr>
            <a:lvl2pPr>
              <a:defRPr sz="1600"/>
            </a:lvl2pPr>
            <a:lvl3pPr>
              <a:defRPr sz="16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FE84F86-6ABA-2148-BFDB-E432C1E3FF2A}"/>
              </a:ext>
            </a:extLst>
          </p:cNvPr>
          <p:cNvSpPr>
            <a:spLocks noGrp="1"/>
          </p:cNvSpPr>
          <p:nvPr>
            <p:ph type="body" sz="half" idx="2"/>
          </p:nvPr>
        </p:nvSpPr>
        <p:spPr>
          <a:xfrm>
            <a:off x="685801" y="2286000"/>
            <a:ext cx="5181600" cy="3695700"/>
          </a:xfrm>
        </p:spPr>
        <p:txBody>
          <a:bodyPr>
            <a:noAutofit/>
          </a:bodyPr>
          <a:lstStyle>
            <a:lvl1pPr marL="0" indent="0">
              <a:buNone/>
              <a:defRPr sz="1600"/>
            </a:lvl1pPr>
            <a:lvl2pPr marL="457200" indent="0">
              <a:buNone/>
              <a:defRPr sz="1400"/>
            </a:lvl2pPr>
            <a:lvl3pPr marL="914400" indent="0">
              <a:buNone/>
              <a:defRPr sz="14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191A1-08B3-3246-945F-EAADF0E61983}"/>
              </a:ext>
            </a:extLst>
          </p:cNvPr>
          <p:cNvSpPr>
            <a:spLocks noGrp="1"/>
          </p:cNvSpPr>
          <p:nvPr>
            <p:ph type="dt" sz="half" idx="10"/>
          </p:nvPr>
        </p:nvSpPr>
        <p:spPr>
          <a:xfrm>
            <a:off x="10538284" y="6491657"/>
            <a:ext cx="529929" cy="137743"/>
          </a:xfrm>
          <a:prstGeom prst="rect">
            <a:avLst/>
          </a:prstGeom>
        </p:spPr>
        <p:txBody>
          <a:bodyPr/>
          <a:lstStyle/>
          <a:p>
            <a:fld id="{9754DCBE-621C-8B48-BE00-55CEC9D5C6BA}" type="datetime1">
              <a:rPr lang="en-US" smtClean="0"/>
              <a:t>5/23/23</a:t>
            </a:fld>
            <a:endParaRPr lang="en-US"/>
          </a:p>
        </p:txBody>
      </p:sp>
      <p:sp>
        <p:nvSpPr>
          <p:cNvPr id="6" name="Footer Placeholder 5">
            <a:extLst>
              <a:ext uri="{FF2B5EF4-FFF2-40B4-BE49-F238E27FC236}">
                <a16:creationId xmlns:a16="http://schemas.microsoft.com/office/drawing/2014/main" id="{8679844E-6334-E041-92A3-FABF310F730D}"/>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7" name="Slide Number Placeholder 6">
            <a:extLst>
              <a:ext uri="{FF2B5EF4-FFF2-40B4-BE49-F238E27FC236}">
                <a16:creationId xmlns:a16="http://schemas.microsoft.com/office/drawing/2014/main" id="{72279E52-F089-2642-8A67-7FC759DBC2B1}"/>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204091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Split Screen + Content-Gray (Righ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BF5DA89-3261-3748-BB4B-5A9AD387D450}"/>
              </a:ext>
            </a:extLst>
          </p:cNvPr>
          <p:cNvGrpSpPr/>
          <p:nvPr userDrawn="1"/>
        </p:nvGrpSpPr>
        <p:grpSpPr>
          <a:xfrm>
            <a:off x="0" y="-1"/>
            <a:ext cx="12192000" cy="6858001"/>
            <a:chOff x="0" y="-1"/>
            <a:chExt cx="12192000" cy="6858001"/>
          </a:xfrm>
        </p:grpSpPr>
        <p:sp>
          <p:nvSpPr>
            <p:cNvPr id="8" name="Rectangle 7">
              <a:extLst>
                <a:ext uri="{FF2B5EF4-FFF2-40B4-BE49-F238E27FC236}">
                  <a16:creationId xmlns:a16="http://schemas.microsoft.com/office/drawing/2014/main" id="{1F026CDA-6E44-7B4F-A1A9-B470C4905D18}"/>
                </a:ext>
              </a:extLst>
            </p:cNvPr>
            <p:cNvSpPr/>
            <p:nvPr userDrawn="1"/>
          </p:nvSpPr>
          <p:spPr>
            <a:xfrm>
              <a:off x="6096000" y="-1"/>
              <a:ext cx="6096000" cy="6372879"/>
            </a:xfrm>
            <a:prstGeom prst="rect">
              <a:avLst/>
            </a:prstGeom>
            <a:solidFill>
              <a:srgbClr val="EF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1BC877-A57F-3345-B2EE-14AB4B8B1A18}"/>
                </a:ext>
              </a:extLst>
            </p:cNvPr>
            <p:cNvGrpSpPr/>
            <p:nvPr userDrawn="1"/>
          </p:nvGrpSpPr>
          <p:grpSpPr>
            <a:xfrm>
              <a:off x="0" y="6254496"/>
              <a:ext cx="12192000" cy="603504"/>
              <a:chOff x="0" y="6254496"/>
              <a:chExt cx="12192000" cy="603504"/>
            </a:xfrm>
          </p:grpSpPr>
          <p:sp>
            <p:nvSpPr>
              <p:cNvPr id="14" name="Rectangle 13">
                <a:extLst>
                  <a:ext uri="{FF2B5EF4-FFF2-40B4-BE49-F238E27FC236}">
                    <a16:creationId xmlns:a16="http://schemas.microsoft.com/office/drawing/2014/main" id="{7329BB26-A2DF-1145-94C4-3E2AB8384BDF}"/>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5" name="Picture 14">
                <a:extLst>
                  <a:ext uri="{FF2B5EF4-FFF2-40B4-BE49-F238E27FC236}">
                    <a16:creationId xmlns:a16="http://schemas.microsoft.com/office/drawing/2014/main" id="{431A27C2-9D15-9144-8BBC-469B2404E6F2}"/>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6" name="Straight Connector 15">
              <a:extLst>
                <a:ext uri="{FF2B5EF4-FFF2-40B4-BE49-F238E27FC236}">
                  <a16:creationId xmlns:a16="http://schemas.microsoft.com/office/drawing/2014/main" id="{C5914BA4-A925-E043-97CE-680A5DE0BDCA}"/>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D469FA8-6551-7742-85D0-934899D8D1E4}"/>
              </a:ext>
            </a:extLst>
          </p:cNvPr>
          <p:cNvSpPr>
            <a:spLocks noGrp="1"/>
          </p:cNvSpPr>
          <p:nvPr>
            <p:ph type="title"/>
          </p:nvPr>
        </p:nvSpPr>
        <p:spPr>
          <a:xfrm>
            <a:off x="6324600" y="610819"/>
            <a:ext cx="5184649" cy="1463040"/>
          </a:xfrm>
        </p:spPr>
        <p:txBody>
          <a:bodyPr anchor="t" anchorCtr="0">
            <a:no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9376FF-386C-2943-9EA6-6A5DBEDDCCB1}"/>
              </a:ext>
            </a:extLst>
          </p:cNvPr>
          <p:cNvSpPr>
            <a:spLocks noGrp="1"/>
          </p:cNvSpPr>
          <p:nvPr>
            <p:ph idx="1"/>
          </p:nvPr>
        </p:nvSpPr>
        <p:spPr>
          <a:xfrm>
            <a:off x="688849" y="2286000"/>
            <a:ext cx="5178551" cy="3695700"/>
          </a:xfrm>
        </p:spPr>
        <p:txBody>
          <a:bodyPr>
            <a:noAutofit/>
          </a:bodyPr>
          <a:lstStyle>
            <a:lvl1pPr>
              <a:defRPr sz="2000"/>
            </a:lvl1pPr>
            <a:lvl2pPr>
              <a:defRPr sz="1600"/>
            </a:lvl2pPr>
            <a:lvl3pPr>
              <a:defRPr sz="16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FE84F86-6ABA-2148-BFDB-E432C1E3FF2A}"/>
              </a:ext>
            </a:extLst>
          </p:cNvPr>
          <p:cNvSpPr>
            <a:spLocks noGrp="1"/>
          </p:cNvSpPr>
          <p:nvPr>
            <p:ph type="body" sz="half" idx="2"/>
          </p:nvPr>
        </p:nvSpPr>
        <p:spPr>
          <a:xfrm>
            <a:off x="6324600" y="2286000"/>
            <a:ext cx="5184649" cy="3695700"/>
          </a:xfrm>
        </p:spPr>
        <p:txBody>
          <a:bodyPr>
            <a:noAutofit/>
          </a:bodyPr>
          <a:lstStyle>
            <a:lvl1pPr marL="0" indent="0">
              <a:buNone/>
              <a:defRPr sz="1600"/>
            </a:lvl1pPr>
            <a:lvl2pPr marL="457200" indent="0">
              <a:buNone/>
              <a:defRPr sz="1400"/>
            </a:lvl2pPr>
            <a:lvl3pPr marL="914400" indent="0">
              <a:buNone/>
              <a:defRPr sz="14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191A1-08B3-3246-945F-EAADF0E61983}"/>
              </a:ext>
            </a:extLst>
          </p:cNvPr>
          <p:cNvSpPr>
            <a:spLocks noGrp="1"/>
          </p:cNvSpPr>
          <p:nvPr>
            <p:ph type="dt" sz="half" idx="10"/>
          </p:nvPr>
        </p:nvSpPr>
        <p:spPr>
          <a:xfrm>
            <a:off x="10538284" y="6491657"/>
            <a:ext cx="529929" cy="137743"/>
          </a:xfrm>
          <a:prstGeom prst="rect">
            <a:avLst/>
          </a:prstGeom>
        </p:spPr>
        <p:txBody>
          <a:bodyPr/>
          <a:lstStyle/>
          <a:p>
            <a:fld id="{243D9A95-B385-F94D-B020-B853FBA0FBF5}" type="datetime1">
              <a:rPr lang="en-US" smtClean="0"/>
              <a:t>5/23/23</a:t>
            </a:fld>
            <a:endParaRPr lang="en-US"/>
          </a:p>
        </p:txBody>
      </p:sp>
      <p:sp>
        <p:nvSpPr>
          <p:cNvPr id="6" name="Footer Placeholder 5">
            <a:extLst>
              <a:ext uri="{FF2B5EF4-FFF2-40B4-BE49-F238E27FC236}">
                <a16:creationId xmlns:a16="http://schemas.microsoft.com/office/drawing/2014/main" id="{8679844E-6334-E041-92A3-FABF310F730D}"/>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7" name="Slide Number Placeholder 6">
            <a:extLst>
              <a:ext uri="{FF2B5EF4-FFF2-40B4-BE49-F238E27FC236}">
                <a16:creationId xmlns:a16="http://schemas.microsoft.com/office/drawing/2014/main" id="{72279E52-F089-2642-8A67-7FC759DBC2B1}"/>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359084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Split Screen + Content - Re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FE30CC4-AE62-3249-B676-7B3E84EF37CC}"/>
              </a:ext>
            </a:extLst>
          </p:cNvPr>
          <p:cNvGrpSpPr/>
          <p:nvPr userDrawn="1"/>
        </p:nvGrpSpPr>
        <p:grpSpPr>
          <a:xfrm>
            <a:off x="0" y="0"/>
            <a:ext cx="12192000" cy="6858000"/>
            <a:chOff x="0" y="0"/>
            <a:chExt cx="12192000" cy="6858000"/>
          </a:xfrm>
        </p:grpSpPr>
        <p:sp>
          <p:nvSpPr>
            <p:cNvPr id="8" name="Rectangle 7">
              <a:extLst>
                <a:ext uri="{FF2B5EF4-FFF2-40B4-BE49-F238E27FC236}">
                  <a16:creationId xmlns:a16="http://schemas.microsoft.com/office/drawing/2014/main" id="{EAA4C96A-262A-024E-8309-B3857B42DD2F}"/>
                </a:ext>
              </a:extLst>
            </p:cNvPr>
            <p:cNvSpPr/>
            <p:nvPr userDrawn="1"/>
          </p:nvSpPr>
          <p:spPr>
            <a:xfrm>
              <a:off x="0" y="0"/>
              <a:ext cx="6096000" cy="6567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0331F2B-CC60-6D4B-A750-265E4581862F}"/>
                </a:ext>
              </a:extLst>
            </p:cNvPr>
            <p:cNvGrpSpPr/>
            <p:nvPr userDrawn="1"/>
          </p:nvGrpSpPr>
          <p:grpSpPr>
            <a:xfrm>
              <a:off x="0" y="6254496"/>
              <a:ext cx="12192000" cy="603504"/>
              <a:chOff x="0" y="6254496"/>
              <a:chExt cx="12192000" cy="603504"/>
            </a:xfrm>
          </p:grpSpPr>
          <p:sp>
            <p:nvSpPr>
              <p:cNvPr id="14" name="Rectangle 13">
                <a:extLst>
                  <a:ext uri="{FF2B5EF4-FFF2-40B4-BE49-F238E27FC236}">
                    <a16:creationId xmlns:a16="http://schemas.microsoft.com/office/drawing/2014/main" id="{642F0865-5BA9-2B44-BB27-728268DE684C}"/>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5" name="Picture 14">
                <a:extLst>
                  <a:ext uri="{FF2B5EF4-FFF2-40B4-BE49-F238E27FC236}">
                    <a16:creationId xmlns:a16="http://schemas.microsoft.com/office/drawing/2014/main" id="{2F4366D0-48FB-4046-B66D-A304D97286B7}"/>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6" name="Straight Connector 15">
              <a:extLst>
                <a:ext uri="{FF2B5EF4-FFF2-40B4-BE49-F238E27FC236}">
                  <a16:creationId xmlns:a16="http://schemas.microsoft.com/office/drawing/2014/main" id="{9F3BAE13-CD5F-1C43-8209-5B32239F47E5}"/>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D469FA8-6551-7742-85D0-934899D8D1E4}"/>
              </a:ext>
            </a:extLst>
          </p:cNvPr>
          <p:cNvSpPr>
            <a:spLocks noGrp="1"/>
          </p:cNvSpPr>
          <p:nvPr>
            <p:ph type="title"/>
          </p:nvPr>
        </p:nvSpPr>
        <p:spPr>
          <a:xfrm>
            <a:off x="685801" y="610819"/>
            <a:ext cx="5181600" cy="1463040"/>
          </a:xfrm>
        </p:spPr>
        <p:txBody>
          <a:bodyPr anchor="t" anchorCtr="0">
            <a:noAutofit/>
          </a:bodyPr>
          <a:lstStyle>
            <a:lvl1pPr>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9376FF-386C-2943-9EA6-6A5DBEDDCCB1}"/>
              </a:ext>
            </a:extLst>
          </p:cNvPr>
          <p:cNvSpPr>
            <a:spLocks noGrp="1"/>
          </p:cNvSpPr>
          <p:nvPr>
            <p:ph idx="1"/>
          </p:nvPr>
        </p:nvSpPr>
        <p:spPr>
          <a:xfrm>
            <a:off x="6324600" y="2286000"/>
            <a:ext cx="5181600" cy="3695700"/>
          </a:xfrm>
        </p:spPr>
        <p:txBody>
          <a:bodyPr>
            <a:noAutofit/>
          </a:bodyPr>
          <a:lstStyle>
            <a:lvl1pPr>
              <a:defRPr sz="2000"/>
            </a:lvl1pPr>
            <a:lvl2pPr>
              <a:defRPr sz="1600"/>
            </a:lvl2pPr>
            <a:lvl3pPr>
              <a:defRPr sz="16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FE84F86-6ABA-2148-BFDB-E432C1E3FF2A}"/>
              </a:ext>
            </a:extLst>
          </p:cNvPr>
          <p:cNvSpPr>
            <a:spLocks noGrp="1"/>
          </p:cNvSpPr>
          <p:nvPr>
            <p:ph type="body" sz="half" idx="2"/>
          </p:nvPr>
        </p:nvSpPr>
        <p:spPr>
          <a:xfrm>
            <a:off x="685801" y="2286000"/>
            <a:ext cx="5181600" cy="3695700"/>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vl6pPr marL="2286000" indent="0">
              <a:buNone/>
              <a:defRPr sz="1000">
                <a:solidFill>
                  <a:schemeClr val="bg1"/>
                </a:solidFill>
              </a:defRPr>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191A1-08B3-3246-945F-EAADF0E61983}"/>
              </a:ext>
            </a:extLst>
          </p:cNvPr>
          <p:cNvSpPr>
            <a:spLocks noGrp="1"/>
          </p:cNvSpPr>
          <p:nvPr>
            <p:ph type="dt" sz="half" idx="10"/>
          </p:nvPr>
        </p:nvSpPr>
        <p:spPr>
          <a:xfrm>
            <a:off x="10538284" y="6491657"/>
            <a:ext cx="529929" cy="137743"/>
          </a:xfrm>
          <a:prstGeom prst="rect">
            <a:avLst/>
          </a:prstGeom>
        </p:spPr>
        <p:txBody>
          <a:bodyPr/>
          <a:lstStyle/>
          <a:p>
            <a:fld id="{E8DDB97C-AE4E-9042-9A21-792E30D326AC}" type="datetime1">
              <a:rPr lang="en-US" smtClean="0"/>
              <a:t>5/23/23</a:t>
            </a:fld>
            <a:endParaRPr lang="en-US"/>
          </a:p>
        </p:txBody>
      </p:sp>
      <p:sp>
        <p:nvSpPr>
          <p:cNvPr id="6" name="Footer Placeholder 5">
            <a:extLst>
              <a:ext uri="{FF2B5EF4-FFF2-40B4-BE49-F238E27FC236}">
                <a16:creationId xmlns:a16="http://schemas.microsoft.com/office/drawing/2014/main" id="{8679844E-6334-E041-92A3-FABF310F730D}"/>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7" name="Slide Number Placeholder 6">
            <a:extLst>
              <a:ext uri="{FF2B5EF4-FFF2-40B4-BE49-F238E27FC236}">
                <a16:creationId xmlns:a16="http://schemas.microsoft.com/office/drawing/2014/main" id="{72279E52-F089-2642-8A67-7FC759DBC2B1}"/>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877453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Screen + Image - Re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412E56-7E34-C242-97AC-6D9BB4EBF054}"/>
              </a:ext>
            </a:extLst>
          </p:cNvPr>
          <p:cNvGrpSpPr/>
          <p:nvPr userDrawn="1"/>
        </p:nvGrpSpPr>
        <p:grpSpPr>
          <a:xfrm>
            <a:off x="0" y="-1"/>
            <a:ext cx="12192000" cy="6858001"/>
            <a:chOff x="0" y="-1"/>
            <a:chExt cx="12192000" cy="6858001"/>
          </a:xfrm>
        </p:grpSpPr>
        <p:sp>
          <p:nvSpPr>
            <p:cNvPr id="8" name="Rectangle 7">
              <a:extLst>
                <a:ext uri="{FF2B5EF4-FFF2-40B4-BE49-F238E27FC236}">
                  <a16:creationId xmlns:a16="http://schemas.microsoft.com/office/drawing/2014/main" id="{52D2DDEC-6D09-764E-9BC9-B55E319441EE}"/>
                </a:ext>
              </a:extLst>
            </p:cNvPr>
            <p:cNvSpPr/>
            <p:nvPr userDrawn="1"/>
          </p:nvSpPr>
          <p:spPr>
            <a:xfrm>
              <a:off x="0" y="-1"/>
              <a:ext cx="6096000" cy="64296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7AE8320-3644-184C-B647-EE916A9EE0BC}"/>
                </a:ext>
              </a:extLst>
            </p:cNvPr>
            <p:cNvGrpSpPr/>
            <p:nvPr userDrawn="1"/>
          </p:nvGrpSpPr>
          <p:grpSpPr>
            <a:xfrm>
              <a:off x="0" y="6254496"/>
              <a:ext cx="12192000" cy="603504"/>
              <a:chOff x="0" y="6254496"/>
              <a:chExt cx="12192000" cy="603504"/>
            </a:xfrm>
          </p:grpSpPr>
          <p:sp>
            <p:nvSpPr>
              <p:cNvPr id="15" name="Rectangle 14">
                <a:extLst>
                  <a:ext uri="{FF2B5EF4-FFF2-40B4-BE49-F238E27FC236}">
                    <a16:creationId xmlns:a16="http://schemas.microsoft.com/office/drawing/2014/main" id="{86E2D0B1-F22D-3D45-ACD3-CB14A1819C8A}"/>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6" name="Picture 15">
                <a:extLst>
                  <a:ext uri="{FF2B5EF4-FFF2-40B4-BE49-F238E27FC236}">
                    <a16:creationId xmlns:a16="http://schemas.microsoft.com/office/drawing/2014/main" id="{8D13D64A-B2F3-694C-B7FC-3EE55F39461B}"/>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7" name="Straight Connector 16">
              <a:extLst>
                <a:ext uri="{FF2B5EF4-FFF2-40B4-BE49-F238E27FC236}">
                  <a16:creationId xmlns:a16="http://schemas.microsoft.com/office/drawing/2014/main" id="{CBE54AC7-B5FF-F747-A936-B076CE8AE19E}"/>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D469FA8-6551-7742-85D0-934899D8D1E4}"/>
              </a:ext>
            </a:extLst>
          </p:cNvPr>
          <p:cNvSpPr>
            <a:spLocks noGrp="1"/>
          </p:cNvSpPr>
          <p:nvPr>
            <p:ph type="title"/>
          </p:nvPr>
        </p:nvSpPr>
        <p:spPr>
          <a:xfrm>
            <a:off x="685801" y="610819"/>
            <a:ext cx="5181600" cy="1463040"/>
          </a:xfrm>
        </p:spPr>
        <p:txBody>
          <a:bodyPr anchor="t" anchorCtr="0">
            <a:noAutofit/>
          </a:bodyPr>
          <a:lstStyle>
            <a:lvl1pPr>
              <a:defRPr sz="28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FE84F86-6ABA-2148-BFDB-E432C1E3FF2A}"/>
              </a:ext>
            </a:extLst>
          </p:cNvPr>
          <p:cNvSpPr>
            <a:spLocks noGrp="1"/>
          </p:cNvSpPr>
          <p:nvPr>
            <p:ph type="body" sz="half" idx="2"/>
          </p:nvPr>
        </p:nvSpPr>
        <p:spPr>
          <a:xfrm>
            <a:off x="685801" y="2286000"/>
            <a:ext cx="5181600" cy="3695700"/>
          </a:xfrm>
        </p:spPr>
        <p:txBody>
          <a:bodyPr>
            <a:noAutofit/>
          </a:bodyPr>
          <a:lstStyle>
            <a:lvl1pPr marL="0" indent="0">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vl6pPr marL="2286000" indent="0">
              <a:buNone/>
              <a:defRPr sz="1000">
                <a:solidFill>
                  <a:schemeClr val="bg1"/>
                </a:solidFill>
              </a:defRPr>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191A1-08B3-3246-945F-EAADF0E61983}"/>
              </a:ext>
            </a:extLst>
          </p:cNvPr>
          <p:cNvSpPr>
            <a:spLocks noGrp="1"/>
          </p:cNvSpPr>
          <p:nvPr>
            <p:ph type="dt" sz="half" idx="10"/>
          </p:nvPr>
        </p:nvSpPr>
        <p:spPr>
          <a:xfrm>
            <a:off x="10538284" y="6491657"/>
            <a:ext cx="529929" cy="137743"/>
          </a:xfrm>
          <a:prstGeom prst="rect">
            <a:avLst/>
          </a:prstGeom>
        </p:spPr>
        <p:txBody>
          <a:bodyPr/>
          <a:lstStyle/>
          <a:p>
            <a:fld id="{D063AD88-73AF-7749-A0CB-FF70D26DA9B3}" type="datetime1">
              <a:rPr lang="en-US" smtClean="0"/>
              <a:t>5/23/23</a:t>
            </a:fld>
            <a:endParaRPr lang="en-US"/>
          </a:p>
        </p:txBody>
      </p:sp>
      <p:sp>
        <p:nvSpPr>
          <p:cNvPr id="6" name="Footer Placeholder 5">
            <a:extLst>
              <a:ext uri="{FF2B5EF4-FFF2-40B4-BE49-F238E27FC236}">
                <a16:creationId xmlns:a16="http://schemas.microsoft.com/office/drawing/2014/main" id="{8679844E-6334-E041-92A3-FABF310F730D}"/>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7" name="Slide Number Placeholder 6">
            <a:extLst>
              <a:ext uri="{FF2B5EF4-FFF2-40B4-BE49-F238E27FC236}">
                <a16:creationId xmlns:a16="http://schemas.microsoft.com/office/drawing/2014/main" id="{72279E52-F089-2642-8A67-7FC759DBC2B1}"/>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
        <p:nvSpPr>
          <p:cNvPr id="9" name="Picture Placeholder 8">
            <a:extLst>
              <a:ext uri="{FF2B5EF4-FFF2-40B4-BE49-F238E27FC236}">
                <a16:creationId xmlns:a16="http://schemas.microsoft.com/office/drawing/2014/main" id="{481C785C-2CFF-6C4C-9D7C-15D6BA1D0BA0}"/>
              </a:ext>
            </a:extLst>
          </p:cNvPr>
          <p:cNvSpPr>
            <a:spLocks noGrp="1"/>
          </p:cNvSpPr>
          <p:nvPr>
            <p:ph type="pic" sz="quarter" idx="13" hasCustomPrompt="1"/>
          </p:nvPr>
        </p:nvSpPr>
        <p:spPr>
          <a:xfrm>
            <a:off x="6096000" y="0"/>
            <a:ext cx="6096000" cy="6254495"/>
          </a:xfrm>
        </p:spPr>
        <p:txBody>
          <a:bodyPr/>
          <a:lstStyle/>
          <a:p>
            <a:r>
              <a:rPr lang="en-US" dirty="0"/>
              <a:t>Click icon to add image</a:t>
            </a:r>
          </a:p>
        </p:txBody>
      </p:sp>
    </p:spTree>
    <p:extLst>
      <p:ext uri="{BB962C8B-B14F-4D97-AF65-F5344CB8AC3E}">
        <p14:creationId xmlns:p14="http://schemas.microsoft.com/office/powerpoint/2010/main" val="2834546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DE4DC0-D05F-8A4B-A2EB-2BF6192E5F81}"/>
              </a:ext>
            </a:extLst>
          </p:cNvPr>
          <p:cNvGrpSpPr/>
          <p:nvPr userDrawn="1"/>
        </p:nvGrpSpPr>
        <p:grpSpPr>
          <a:xfrm>
            <a:off x="0" y="6254496"/>
            <a:ext cx="12192000" cy="603504"/>
            <a:chOff x="0" y="6254496"/>
            <a:chExt cx="12192000" cy="603504"/>
          </a:xfrm>
        </p:grpSpPr>
        <p:grpSp>
          <p:nvGrpSpPr>
            <p:cNvPr id="10" name="Group 9">
              <a:extLst>
                <a:ext uri="{FF2B5EF4-FFF2-40B4-BE49-F238E27FC236}">
                  <a16:creationId xmlns:a16="http://schemas.microsoft.com/office/drawing/2014/main" id="{1738A1CF-6520-5645-95D0-3C8F70C70660}"/>
                </a:ext>
              </a:extLst>
            </p:cNvPr>
            <p:cNvGrpSpPr/>
            <p:nvPr userDrawn="1"/>
          </p:nvGrpSpPr>
          <p:grpSpPr>
            <a:xfrm>
              <a:off x="0" y="6254496"/>
              <a:ext cx="12192000" cy="603504"/>
              <a:chOff x="0" y="6254496"/>
              <a:chExt cx="12192000" cy="603504"/>
            </a:xfrm>
          </p:grpSpPr>
          <p:sp>
            <p:nvSpPr>
              <p:cNvPr id="11" name="Rectangle 10">
                <a:extLst>
                  <a:ext uri="{FF2B5EF4-FFF2-40B4-BE49-F238E27FC236}">
                    <a16:creationId xmlns:a16="http://schemas.microsoft.com/office/drawing/2014/main" id="{4D0C9E5D-371B-3242-BA25-D72959E13EE9}"/>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2" name="Picture 11">
                <a:extLst>
                  <a:ext uri="{FF2B5EF4-FFF2-40B4-BE49-F238E27FC236}">
                    <a16:creationId xmlns:a16="http://schemas.microsoft.com/office/drawing/2014/main" id="{4DA1141E-3F8A-B54E-BC2A-2B12148E5CE6}"/>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3" name="Straight Connector 12">
              <a:extLst>
                <a:ext uri="{FF2B5EF4-FFF2-40B4-BE49-F238E27FC236}">
                  <a16:creationId xmlns:a16="http://schemas.microsoft.com/office/drawing/2014/main" id="{8F17E7B1-37B9-0F48-8EB2-5B3F8C71F9CB}"/>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80369F1-DD26-6B42-8AC5-87017E749004}"/>
              </a:ext>
            </a:extLst>
          </p:cNvPr>
          <p:cNvSpPr>
            <a:spLocks noGrp="1"/>
          </p:cNvSpPr>
          <p:nvPr>
            <p:ph type="title"/>
          </p:nvPr>
        </p:nvSpPr>
        <p:spPr/>
        <p:txBody>
          <a:bodyPr>
            <a:noAutofit/>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0CA9D23-0101-B841-810F-82231D44BC15}"/>
              </a:ext>
            </a:extLst>
          </p:cNvPr>
          <p:cNvSpPr>
            <a:spLocks noGrp="1"/>
          </p:cNvSpPr>
          <p:nvPr>
            <p:ph type="dt" sz="half" idx="10"/>
          </p:nvPr>
        </p:nvSpPr>
        <p:spPr>
          <a:xfrm>
            <a:off x="10538284" y="6491657"/>
            <a:ext cx="529929" cy="137743"/>
          </a:xfrm>
          <a:prstGeom prst="rect">
            <a:avLst/>
          </a:prstGeom>
        </p:spPr>
        <p:txBody>
          <a:bodyPr/>
          <a:lstStyle/>
          <a:p>
            <a:fld id="{F7C871DC-51DB-9F4C-B462-7130FE7DD2AC}" type="datetime1">
              <a:rPr lang="en-US" smtClean="0"/>
              <a:t>5/23/23</a:t>
            </a:fld>
            <a:endParaRPr lang="en-US"/>
          </a:p>
        </p:txBody>
      </p:sp>
      <p:sp>
        <p:nvSpPr>
          <p:cNvPr id="4" name="Footer Placeholder 3">
            <a:extLst>
              <a:ext uri="{FF2B5EF4-FFF2-40B4-BE49-F238E27FC236}">
                <a16:creationId xmlns:a16="http://schemas.microsoft.com/office/drawing/2014/main" id="{5792DFB5-4E16-4C43-B80D-32A4B18996A6}"/>
              </a:ext>
            </a:extLst>
          </p:cNvPr>
          <p:cNvSpPr>
            <a:spLocks noGrp="1"/>
          </p:cNvSpPr>
          <p:nvPr>
            <p:ph type="ftr" sz="quarter" idx="11"/>
          </p:nvPr>
        </p:nvSpPr>
        <p:spPr>
          <a:xfrm>
            <a:off x="6324600" y="6491657"/>
            <a:ext cx="4040547" cy="137743"/>
          </a:xfrm>
          <a:prstGeom prst="rect">
            <a:avLst/>
          </a:prstGeom>
        </p:spPr>
        <p:txBody>
          <a:bodyPr/>
          <a:lstStyle>
            <a:lvl1pPr algn="l">
              <a:defRPr/>
            </a:lvl1pPr>
          </a:lstStyle>
          <a:p>
            <a:r>
              <a:rPr lang="en-US" dirty="0"/>
              <a:t>© American Medical Association. Privileged and Confidential.</a:t>
            </a:r>
          </a:p>
        </p:txBody>
      </p:sp>
      <p:sp>
        <p:nvSpPr>
          <p:cNvPr id="5" name="Slide Number Placeholder 4">
            <a:extLst>
              <a:ext uri="{FF2B5EF4-FFF2-40B4-BE49-F238E27FC236}">
                <a16:creationId xmlns:a16="http://schemas.microsoft.com/office/drawing/2014/main" id="{A8C6F931-0B5C-9442-90A4-0BB35F9DEACF}"/>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2846796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mart Art chart - progres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DE4DC0-D05F-8A4B-A2EB-2BF6192E5F81}"/>
              </a:ext>
            </a:extLst>
          </p:cNvPr>
          <p:cNvGrpSpPr/>
          <p:nvPr userDrawn="1"/>
        </p:nvGrpSpPr>
        <p:grpSpPr>
          <a:xfrm>
            <a:off x="0" y="6254496"/>
            <a:ext cx="12192000" cy="603504"/>
            <a:chOff x="0" y="6254496"/>
            <a:chExt cx="12192000" cy="603504"/>
          </a:xfrm>
        </p:grpSpPr>
        <p:grpSp>
          <p:nvGrpSpPr>
            <p:cNvPr id="10" name="Group 9">
              <a:extLst>
                <a:ext uri="{FF2B5EF4-FFF2-40B4-BE49-F238E27FC236}">
                  <a16:creationId xmlns:a16="http://schemas.microsoft.com/office/drawing/2014/main" id="{1738A1CF-6520-5645-95D0-3C8F70C70660}"/>
                </a:ext>
              </a:extLst>
            </p:cNvPr>
            <p:cNvGrpSpPr/>
            <p:nvPr userDrawn="1"/>
          </p:nvGrpSpPr>
          <p:grpSpPr>
            <a:xfrm>
              <a:off x="0" y="6254496"/>
              <a:ext cx="12192000" cy="603504"/>
              <a:chOff x="0" y="6254496"/>
              <a:chExt cx="12192000" cy="603504"/>
            </a:xfrm>
          </p:grpSpPr>
          <p:sp>
            <p:nvSpPr>
              <p:cNvPr id="11" name="Rectangle 10">
                <a:extLst>
                  <a:ext uri="{FF2B5EF4-FFF2-40B4-BE49-F238E27FC236}">
                    <a16:creationId xmlns:a16="http://schemas.microsoft.com/office/drawing/2014/main" id="{4D0C9E5D-371B-3242-BA25-D72959E13EE9}"/>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2" name="Picture 11">
                <a:extLst>
                  <a:ext uri="{FF2B5EF4-FFF2-40B4-BE49-F238E27FC236}">
                    <a16:creationId xmlns:a16="http://schemas.microsoft.com/office/drawing/2014/main" id="{4DA1141E-3F8A-B54E-BC2A-2B12148E5CE6}"/>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3" name="Straight Connector 12">
              <a:extLst>
                <a:ext uri="{FF2B5EF4-FFF2-40B4-BE49-F238E27FC236}">
                  <a16:creationId xmlns:a16="http://schemas.microsoft.com/office/drawing/2014/main" id="{8F17E7B1-37B9-0F48-8EB2-5B3F8C71F9CB}"/>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80369F1-DD26-6B42-8AC5-87017E749004}"/>
              </a:ext>
            </a:extLst>
          </p:cNvPr>
          <p:cNvSpPr>
            <a:spLocks noGrp="1"/>
          </p:cNvSpPr>
          <p:nvPr>
            <p:ph type="title"/>
          </p:nvPr>
        </p:nvSpPr>
        <p:spPr/>
        <p:txBody>
          <a:bodyPr>
            <a:noAutofit/>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0CA9D23-0101-B841-810F-82231D44BC15}"/>
              </a:ext>
            </a:extLst>
          </p:cNvPr>
          <p:cNvSpPr>
            <a:spLocks noGrp="1"/>
          </p:cNvSpPr>
          <p:nvPr>
            <p:ph type="dt" sz="half" idx="10"/>
          </p:nvPr>
        </p:nvSpPr>
        <p:spPr>
          <a:xfrm>
            <a:off x="10538284" y="6491657"/>
            <a:ext cx="529929" cy="137743"/>
          </a:xfrm>
          <a:prstGeom prst="rect">
            <a:avLst/>
          </a:prstGeom>
        </p:spPr>
        <p:txBody>
          <a:bodyPr/>
          <a:lstStyle/>
          <a:p>
            <a:fld id="{F7C871DC-51DB-9F4C-B462-7130FE7DD2AC}" type="datetime1">
              <a:rPr lang="en-US" smtClean="0"/>
              <a:t>5/23/23</a:t>
            </a:fld>
            <a:endParaRPr lang="en-US"/>
          </a:p>
        </p:txBody>
      </p:sp>
      <p:sp>
        <p:nvSpPr>
          <p:cNvPr id="4" name="Footer Placeholder 3">
            <a:extLst>
              <a:ext uri="{FF2B5EF4-FFF2-40B4-BE49-F238E27FC236}">
                <a16:creationId xmlns:a16="http://schemas.microsoft.com/office/drawing/2014/main" id="{5792DFB5-4E16-4C43-B80D-32A4B18996A6}"/>
              </a:ext>
            </a:extLst>
          </p:cNvPr>
          <p:cNvSpPr>
            <a:spLocks noGrp="1"/>
          </p:cNvSpPr>
          <p:nvPr>
            <p:ph type="ftr" sz="quarter" idx="11"/>
          </p:nvPr>
        </p:nvSpPr>
        <p:spPr>
          <a:xfrm>
            <a:off x="6324600" y="6491657"/>
            <a:ext cx="4040547" cy="137743"/>
          </a:xfrm>
          <a:prstGeom prst="rect">
            <a:avLst/>
          </a:prstGeom>
        </p:spPr>
        <p:txBody>
          <a:bodyPr/>
          <a:lstStyle>
            <a:lvl1pPr algn="l">
              <a:defRPr/>
            </a:lvl1pPr>
          </a:lstStyle>
          <a:p>
            <a:r>
              <a:rPr lang="en-US" dirty="0"/>
              <a:t>© American Medical Association. Privileged and Confidential.</a:t>
            </a:r>
          </a:p>
        </p:txBody>
      </p:sp>
      <p:sp>
        <p:nvSpPr>
          <p:cNvPr id="5" name="Slide Number Placeholder 4">
            <a:extLst>
              <a:ext uri="{FF2B5EF4-FFF2-40B4-BE49-F238E27FC236}">
                <a16:creationId xmlns:a16="http://schemas.microsoft.com/office/drawing/2014/main" id="{A8C6F931-0B5C-9442-90A4-0BB35F9DEACF}"/>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graphicFrame>
        <p:nvGraphicFramePr>
          <p:cNvPr id="15" name="Diagram 14">
            <a:extLst>
              <a:ext uri="{FF2B5EF4-FFF2-40B4-BE49-F238E27FC236}">
                <a16:creationId xmlns:a16="http://schemas.microsoft.com/office/drawing/2014/main" id="{E706AE53-DC55-4540-82D5-A388ACCB43AF}"/>
              </a:ext>
            </a:extLst>
          </p:cNvPr>
          <p:cNvGraphicFramePr/>
          <p:nvPr userDrawn="1">
            <p:extLst>
              <p:ext uri="{D42A27DB-BD31-4B8C-83A1-F6EECF244321}">
                <p14:modId xmlns:p14="http://schemas.microsoft.com/office/powerpoint/2010/main" val="3470176388"/>
              </p:ext>
            </p:extLst>
          </p:nvPr>
        </p:nvGraphicFramePr>
        <p:xfrm>
          <a:off x="686900" y="1223820"/>
          <a:ext cx="9534695" cy="4943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493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 char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DE4DC0-D05F-8A4B-A2EB-2BF6192E5F81}"/>
              </a:ext>
            </a:extLst>
          </p:cNvPr>
          <p:cNvGrpSpPr/>
          <p:nvPr userDrawn="1"/>
        </p:nvGrpSpPr>
        <p:grpSpPr>
          <a:xfrm>
            <a:off x="0" y="6254496"/>
            <a:ext cx="12192000" cy="603504"/>
            <a:chOff x="0" y="6254496"/>
            <a:chExt cx="12192000" cy="603504"/>
          </a:xfrm>
        </p:grpSpPr>
        <p:grpSp>
          <p:nvGrpSpPr>
            <p:cNvPr id="10" name="Group 9">
              <a:extLst>
                <a:ext uri="{FF2B5EF4-FFF2-40B4-BE49-F238E27FC236}">
                  <a16:creationId xmlns:a16="http://schemas.microsoft.com/office/drawing/2014/main" id="{1738A1CF-6520-5645-95D0-3C8F70C70660}"/>
                </a:ext>
              </a:extLst>
            </p:cNvPr>
            <p:cNvGrpSpPr/>
            <p:nvPr userDrawn="1"/>
          </p:nvGrpSpPr>
          <p:grpSpPr>
            <a:xfrm>
              <a:off x="0" y="6254496"/>
              <a:ext cx="12192000" cy="603504"/>
              <a:chOff x="0" y="6254496"/>
              <a:chExt cx="12192000" cy="603504"/>
            </a:xfrm>
          </p:grpSpPr>
          <p:sp>
            <p:nvSpPr>
              <p:cNvPr id="11" name="Rectangle 10">
                <a:extLst>
                  <a:ext uri="{FF2B5EF4-FFF2-40B4-BE49-F238E27FC236}">
                    <a16:creationId xmlns:a16="http://schemas.microsoft.com/office/drawing/2014/main" id="{4D0C9E5D-371B-3242-BA25-D72959E13EE9}"/>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2" name="Picture 11">
                <a:extLst>
                  <a:ext uri="{FF2B5EF4-FFF2-40B4-BE49-F238E27FC236}">
                    <a16:creationId xmlns:a16="http://schemas.microsoft.com/office/drawing/2014/main" id="{4DA1141E-3F8A-B54E-BC2A-2B12148E5CE6}"/>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3" name="Straight Connector 12">
              <a:extLst>
                <a:ext uri="{FF2B5EF4-FFF2-40B4-BE49-F238E27FC236}">
                  <a16:creationId xmlns:a16="http://schemas.microsoft.com/office/drawing/2014/main" id="{8F17E7B1-37B9-0F48-8EB2-5B3F8C71F9CB}"/>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80369F1-DD26-6B42-8AC5-87017E749004}"/>
              </a:ext>
            </a:extLst>
          </p:cNvPr>
          <p:cNvSpPr>
            <a:spLocks noGrp="1"/>
          </p:cNvSpPr>
          <p:nvPr>
            <p:ph type="title"/>
          </p:nvPr>
        </p:nvSpPr>
        <p:spPr/>
        <p:txBody>
          <a:bodyPr>
            <a:noAutofit/>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0CA9D23-0101-B841-810F-82231D44BC15}"/>
              </a:ext>
            </a:extLst>
          </p:cNvPr>
          <p:cNvSpPr>
            <a:spLocks noGrp="1"/>
          </p:cNvSpPr>
          <p:nvPr>
            <p:ph type="dt" sz="half" idx="10"/>
          </p:nvPr>
        </p:nvSpPr>
        <p:spPr>
          <a:xfrm>
            <a:off x="10538284" y="6491657"/>
            <a:ext cx="529929" cy="137743"/>
          </a:xfrm>
          <a:prstGeom prst="rect">
            <a:avLst/>
          </a:prstGeom>
        </p:spPr>
        <p:txBody>
          <a:bodyPr/>
          <a:lstStyle/>
          <a:p>
            <a:fld id="{F7C871DC-51DB-9F4C-B462-7130FE7DD2AC}" type="datetime1">
              <a:rPr lang="en-US" smtClean="0"/>
              <a:t>5/23/23</a:t>
            </a:fld>
            <a:endParaRPr lang="en-US"/>
          </a:p>
        </p:txBody>
      </p:sp>
      <p:sp>
        <p:nvSpPr>
          <p:cNvPr id="4" name="Footer Placeholder 3">
            <a:extLst>
              <a:ext uri="{FF2B5EF4-FFF2-40B4-BE49-F238E27FC236}">
                <a16:creationId xmlns:a16="http://schemas.microsoft.com/office/drawing/2014/main" id="{5792DFB5-4E16-4C43-B80D-32A4B18996A6}"/>
              </a:ext>
            </a:extLst>
          </p:cNvPr>
          <p:cNvSpPr>
            <a:spLocks noGrp="1"/>
          </p:cNvSpPr>
          <p:nvPr>
            <p:ph type="ftr" sz="quarter" idx="11"/>
          </p:nvPr>
        </p:nvSpPr>
        <p:spPr>
          <a:xfrm>
            <a:off x="6324600" y="6491657"/>
            <a:ext cx="4040547" cy="137743"/>
          </a:xfrm>
          <a:prstGeom prst="rect">
            <a:avLst/>
          </a:prstGeom>
        </p:spPr>
        <p:txBody>
          <a:bodyPr/>
          <a:lstStyle>
            <a:lvl1pPr algn="l">
              <a:defRPr/>
            </a:lvl1pPr>
          </a:lstStyle>
          <a:p>
            <a:r>
              <a:rPr lang="en-US" dirty="0"/>
              <a:t>© American Medical Association. Privileged and Confidential.</a:t>
            </a:r>
          </a:p>
        </p:txBody>
      </p:sp>
      <p:sp>
        <p:nvSpPr>
          <p:cNvPr id="5" name="Slide Number Placeholder 4">
            <a:extLst>
              <a:ext uri="{FF2B5EF4-FFF2-40B4-BE49-F238E27FC236}">
                <a16:creationId xmlns:a16="http://schemas.microsoft.com/office/drawing/2014/main" id="{A8C6F931-0B5C-9442-90A4-0BB35F9DEACF}"/>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graphicFrame>
        <p:nvGraphicFramePr>
          <p:cNvPr id="16" name="Chart 15">
            <a:extLst>
              <a:ext uri="{FF2B5EF4-FFF2-40B4-BE49-F238E27FC236}">
                <a16:creationId xmlns:a16="http://schemas.microsoft.com/office/drawing/2014/main" id="{BEC46A98-00DF-E143-984B-6E864ED71B8F}"/>
              </a:ext>
            </a:extLst>
          </p:cNvPr>
          <p:cNvGraphicFramePr/>
          <p:nvPr userDrawn="1">
            <p:extLst>
              <p:ext uri="{D42A27DB-BD31-4B8C-83A1-F6EECF244321}">
                <p14:modId xmlns:p14="http://schemas.microsoft.com/office/powerpoint/2010/main" val="1209909669"/>
              </p:ext>
            </p:extLst>
          </p:nvPr>
        </p:nvGraphicFramePr>
        <p:xfrm>
          <a:off x="686900" y="1692166"/>
          <a:ext cx="8128000" cy="41585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5396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able - gray and blac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DE4DC0-D05F-8A4B-A2EB-2BF6192E5F81}"/>
              </a:ext>
            </a:extLst>
          </p:cNvPr>
          <p:cNvGrpSpPr/>
          <p:nvPr userDrawn="1"/>
        </p:nvGrpSpPr>
        <p:grpSpPr>
          <a:xfrm>
            <a:off x="0" y="6254496"/>
            <a:ext cx="12192000" cy="603504"/>
            <a:chOff x="0" y="6254496"/>
            <a:chExt cx="12192000" cy="603504"/>
          </a:xfrm>
        </p:grpSpPr>
        <p:grpSp>
          <p:nvGrpSpPr>
            <p:cNvPr id="10" name="Group 9">
              <a:extLst>
                <a:ext uri="{FF2B5EF4-FFF2-40B4-BE49-F238E27FC236}">
                  <a16:creationId xmlns:a16="http://schemas.microsoft.com/office/drawing/2014/main" id="{1738A1CF-6520-5645-95D0-3C8F70C70660}"/>
                </a:ext>
              </a:extLst>
            </p:cNvPr>
            <p:cNvGrpSpPr/>
            <p:nvPr userDrawn="1"/>
          </p:nvGrpSpPr>
          <p:grpSpPr>
            <a:xfrm>
              <a:off x="0" y="6254496"/>
              <a:ext cx="12192000" cy="603504"/>
              <a:chOff x="0" y="6254496"/>
              <a:chExt cx="12192000" cy="603504"/>
            </a:xfrm>
          </p:grpSpPr>
          <p:sp>
            <p:nvSpPr>
              <p:cNvPr id="11" name="Rectangle 10">
                <a:extLst>
                  <a:ext uri="{FF2B5EF4-FFF2-40B4-BE49-F238E27FC236}">
                    <a16:creationId xmlns:a16="http://schemas.microsoft.com/office/drawing/2014/main" id="{4D0C9E5D-371B-3242-BA25-D72959E13EE9}"/>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2" name="Picture 11">
                <a:extLst>
                  <a:ext uri="{FF2B5EF4-FFF2-40B4-BE49-F238E27FC236}">
                    <a16:creationId xmlns:a16="http://schemas.microsoft.com/office/drawing/2014/main" id="{4DA1141E-3F8A-B54E-BC2A-2B12148E5CE6}"/>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3" name="Straight Connector 12">
              <a:extLst>
                <a:ext uri="{FF2B5EF4-FFF2-40B4-BE49-F238E27FC236}">
                  <a16:creationId xmlns:a16="http://schemas.microsoft.com/office/drawing/2014/main" id="{8F17E7B1-37B9-0F48-8EB2-5B3F8C71F9CB}"/>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80369F1-DD26-6B42-8AC5-87017E749004}"/>
              </a:ext>
            </a:extLst>
          </p:cNvPr>
          <p:cNvSpPr>
            <a:spLocks noGrp="1"/>
          </p:cNvSpPr>
          <p:nvPr>
            <p:ph type="title"/>
          </p:nvPr>
        </p:nvSpPr>
        <p:spPr/>
        <p:txBody>
          <a:bodyPr>
            <a:noAutofit/>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0CA9D23-0101-B841-810F-82231D44BC15}"/>
              </a:ext>
            </a:extLst>
          </p:cNvPr>
          <p:cNvSpPr>
            <a:spLocks noGrp="1"/>
          </p:cNvSpPr>
          <p:nvPr>
            <p:ph type="dt" sz="half" idx="10"/>
          </p:nvPr>
        </p:nvSpPr>
        <p:spPr>
          <a:xfrm>
            <a:off x="10538284" y="6491657"/>
            <a:ext cx="529929" cy="137743"/>
          </a:xfrm>
          <a:prstGeom prst="rect">
            <a:avLst/>
          </a:prstGeom>
        </p:spPr>
        <p:txBody>
          <a:bodyPr/>
          <a:lstStyle/>
          <a:p>
            <a:fld id="{F7C871DC-51DB-9F4C-B462-7130FE7DD2AC}" type="datetime1">
              <a:rPr lang="en-US" smtClean="0"/>
              <a:t>5/23/23</a:t>
            </a:fld>
            <a:endParaRPr lang="en-US"/>
          </a:p>
        </p:txBody>
      </p:sp>
      <p:sp>
        <p:nvSpPr>
          <p:cNvPr id="4" name="Footer Placeholder 3">
            <a:extLst>
              <a:ext uri="{FF2B5EF4-FFF2-40B4-BE49-F238E27FC236}">
                <a16:creationId xmlns:a16="http://schemas.microsoft.com/office/drawing/2014/main" id="{5792DFB5-4E16-4C43-B80D-32A4B18996A6}"/>
              </a:ext>
            </a:extLst>
          </p:cNvPr>
          <p:cNvSpPr>
            <a:spLocks noGrp="1"/>
          </p:cNvSpPr>
          <p:nvPr>
            <p:ph type="ftr" sz="quarter" idx="11"/>
          </p:nvPr>
        </p:nvSpPr>
        <p:spPr>
          <a:xfrm>
            <a:off x="6324600" y="6491657"/>
            <a:ext cx="4040547" cy="137743"/>
          </a:xfrm>
          <a:prstGeom prst="rect">
            <a:avLst/>
          </a:prstGeom>
        </p:spPr>
        <p:txBody>
          <a:bodyPr/>
          <a:lstStyle>
            <a:lvl1pPr algn="l">
              <a:defRPr/>
            </a:lvl1pPr>
          </a:lstStyle>
          <a:p>
            <a:r>
              <a:rPr lang="en-US" dirty="0"/>
              <a:t>© American Medical Association. Privileged and Confidential.</a:t>
            </a:r>
          </a:p>
        </p:txBody>
      </p:sp>
      <p:sp>
        <p:nvSpPr>
          <p:cNvPr id="5" name="Slide Number Placeholder 4">
            <a:extLst>
              <a:ext uri="{FF2B5EF4-FFF2-40B4-BE49-F238E27FC236}">
                <a16:creationId xmlns:a16="http://schemas.microsoft.com/office/drawing/2014/main" id="{A8C6F931-0B5C-9442-90A4-0BB35F9DEACF}"/>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graphicFrame>
        <p:nvGraphicFramePr>
          <p:cNvPr id="15" name="Content Placeholder 6">
            <a:extLst>
              <a:ext uri="{FF2B5EF4-FFF2-40B4-BE49-F238E27FC236}">
                <a16:creationId xmlns:a16="http://schemas.microsoft.com/office/drawing/2014/main" id="{0B96FA29-CBA7-6040-A291-D4A25D8E2692}"/>
              </a:ext>
            </a:extLst>
          </p:cNvPr>
          <p:cNvGraphicFramePr>
            <a:graphicFrameLocks/>
          </p:cNvGraphicFramePr>
          <p:nvPr userDrawn="1">
            <p:extLst>
              <p:ext uri="{D42A27DB-BD31-4B8C-83A1-F6EECF244321}">
                <p14:modId xmlns:p14="http://schemas.microsoft.com/office/powerpoint/2010/main" val="49103272"/>
              </p:ext>
            </p:extLst>
          </p:nvPr>
        </p:nvGraphicFramePr>
        <p:xfrm>
          <a:off x="685799" y="1872636"/>
          <a:ext cx="7509295" cy="3305723"/>
        </p:xfrm>
        <a:graphic>
          <a:graphicData uri="http://schemas.openxmlformats.org/drawingml/2006/table">
            <a:tbl>
              <a:tblPr firstRow="1" bandRow="1">
                <a:tableStyleId>{E8034E78-7F5D-4C2E-B375-FC64B27BC917}</a:tableStyleId>
              </a:tblPr>
              <a:tblGrid>
                <a:gridCol w="3170209">
                  <a:extLst>
                    <a:ext uri="{9D8B030D-6E8A-4147-A177-3AD203B41FA5}">
                      <a16:colId xmlns:a16="http://schemas.microsoft.com/office/drawing/2014/main" val="2254077630"/>
                    </a:ext>
                  </a:extLst>
                </a:gridCol>
                <a:gridCol w="1492369">
                  <a:extLst>
                    <a:ext uri="{9D8B030D-6E8A-4147-A177-3AD203B41FA5}">
                      <a16:colId xmlns:a16="http://schemas.microsoft.com/office/drawing/2014/main" val="1413706047"/>
                    </a:ext>
                  </a:extLst>
                </a:gridCol>
                <a:gridCol w="1639019">
                  <a:extLst>
                    <a:ext uri="{9D8B030D-6E8A-4147-A177-3AD203B41FA5}">
                      <a16:colId xmlns:a16="http://schemas.microsoft.com/office/drawing/2014/main" val="3133608115"/>
                    </a:ext>
                  </a:extLst>
                </a:gridCol>
                <a:gridCol w="1207698">
                  <a:extLst>
                    <a:ext uri="{9D8B030D-6E8A-4147-A177-3AD203B41FA5}">
                      <a16:colId xmlns:a16="http://schemas.microsoft.com/office/drawing/2014/main" val="2660337309"/>
                    </a:ext>
                  </a:extLst>
                </a:gridCol>
              </a:tblGrid>
              <a:tr h="442785">
                <a:tc>
                  <a:txBody>
                    <a:bodyPr/>
                    <a:lstStyle/>
                    <a:p>
                      <a:r>
                        <a:rPr lang="en-US" sz="1400" b="1" dirty="0">
                          <a:solidFill>
                            <a:schemeClr val="bg1"/>
                          </a:solidFill>
                          <a:latin typeface="Helvetica" pitchFamily="2" charset="0"/>
                        </a:rPr>
                        <a:t>KPI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ctr"/>
                      <a:r>
                        <a:rPr lang="en-US" sz="1400" b="1" dirty="0">
                          <a:solidFill>
                            <a:schemeClr val="bg1"/>
                          </a:solidFill>
                          <a:latin typeface="Helvetica" pitchFamily="2" charset="0"/>
                        </a:rPr>
                        <a:t>2020</a:t>
                      </a:r>
                      <a:endParaRPr lang="is-IS" sz="1400" b="0" i="0" u="none" strike="noStrike" dirty="0">
                        <a:solidFill>
                          <a:schemeClr val="tx1"/>
                        </a:solidFill>
                        <a:effectLst/>
                        <a:latin typeface="Helvetica" pitchFamily="2" charset="0"/>
                      </a:endParaRP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fontAlgn="ctr"/>
                      <a:r>
                        <a:rPr lang="en-US" sz="1400" b="1" dirty="0">
                          <a:solidFill>
                            <a:schemeClr val="bg1"/>
                          </a:solidFill>
                          <a:latin typeface="Helvetica" pitchFamily="2" charset="0"/>
                        </a:rPr>
                        <a:t>2019</a:t>
                      </a:r>
                      <a:endParaRPr lang="is-IS" sz="1400" b="0" i="0" u="none" strike="noStrike" dirty="0">
                        <a:solidFill>
                          <a:schemeClr val="tx1"/>
                        </a:solidFill>
                        <a:effectLst/>
                        <a:latin typeface="Helvetica" pitchFamily="2" charset="0"/>
                      </a:endParaRPr>
                    </a:p>
                  </a:txBody>
                  <a:tcPr marL="0" marR="8401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Helvetica" pitchFamily="2" charset="0"/>
                        </a:rPr>
                        <a:t>Change</a:t>
                      </a:r>
                      <a:endParaRPr lang="pt-BR" sz="1400" b="0" i="0" u="none" strike="noStrike" dirty="0">
                        <a:solidFill>
                          <a:schemeClr val="tx1"/>
                        </a:solidFill>
                        <a:effectLst/>
                        <a:latin typeface="Helvetica" pitchFamily="2" charset="0"/>
                      </a:endParaRPr>
                    </a:p>
                  </a:txBody>
                  <a:tcPr marL="0" marR="8401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57977332"/>
                  </a:ext>
                </a:extLst>
              </a:tr>
              <a:tr h="442785">
                <a:tc>
                  <a:txBody>
                    <a:bodyPr/>
                    <a:lstStyle/>
                    <a:p>
                      <a:r>
                        <a:rPr lang="en-US" sz="1400" dirty="0">
                          <a:solidFill>
                            <a:srgbClr val="5A5A59"/>
                          </a:solidFill>
                          <a:latin typeface="Helvetica" pitchFamily="2" charset="0"/>
                        </a:rPr>
                        <a:t>Sessions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2,792,199</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a:solidFill>
                            <a:srgbClr val="5A5A59"/>
                          </a:solidFill>
                          <a:effectLst/>
                          <a:latin typeface="Helvetica" pitchFamily="2" charset="0"/>
                        </a:rPr>
                        <a:t>2,196,212</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1990845"/>
                  </a:ext>
                </a:extLst>
              </a:tr>
              <a:tr h="442785">
                <a:tc>
                  <a:txBody>
                    <a:bodyPr/>
                    <a:lstStyle/>
                    <a:p>
                      <a:r>
                        <a:rPr lang="en-US" sz="1400" dirty="0">
                          <a:solidFill>
                            <a:srgbClr val="5A5A59"/>
                          </a:solidFill>
                          <a:latin typeface="Helvetica" pitchFamily="2" charset="0"/>
                        </a:rPr>
                        <a:t>Mobile Sessions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1,423,067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1,049,164</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+36%</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51588"/>
                  </a:ext>
                </a:extLst>
              </a:tr>
              <a:tr h="4427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Helvetica" pitchFamily="2" charset="0"/>
                        </a:rPr>
                        <a:t>Institutional Sessions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361,845</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357,826</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5218926"/>
                  </a:ext>
                </a:extLst>
              </a:tr>
              <a:tr h="442785">
                <a:tc>
                  <a:txBody>
                    <a:bodyPr/>
                    <a:lstStyle/>
                    <a:p>
                      <a:r>
                        <a:rPr lang="en-US" sz="1400" dirty="0">
                          <a:solidFill>
                            <a:srgbClr val="5A5A59"/>
                          </a:solidFill>
                          <a:latin typeface="Helvetica" pitchFamily="2" charset="0"/>
                        </a:rPr>
                        <a:t>Individual Logins </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113,047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66,085</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+71%</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3778983"/>
                  </a:ext>
                </a:extLst>
              </a:tr>
              <a:tr h="545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Helvetica" pitchFamily="2" charset="0"/>
                        </a:rPr>
                        <a:t>Full Text </a:t>
                      </a:r>
                      <a:r>
                        <a:rPr lang="en-US" sz="1400" baseline="0" dirty="0">
                          <a:solidFill>
                            <a:srgbClr val="5A5A59"/>
                          </a:solidFill>
                          <a:latin typeface="Helvetica" pitchFamily="2" charset="0"/>
                        </a:rPr>
                        <a:t>Article Views</a:t>
                      </a:r>
                      <a:endParaRPr lang="en-US" sz="1400" dirty="0">
                        <a:solidFill>
                          <a:srgbClr val="5A5A59"/>
                        </a:solidFill>
                        <a:latin typeface="Helvetica" pitchFamily="2" charset="0"/>
                      </a:endParaRP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a:solidFill>
                            <a:srgbClr val="5A5A59"/>
                          </a:solidFill>
                          <a:effectLst/>
                          <a:latin typeface="Helvetica" pitchFamily="2" charset="0"/>
                        </a:rPr>
                        <a:t>2,978,777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2,585,451</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+15%</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0483260"/>
                  </a:ext>
                </a:extLst>
              </a:tr>
              <a:tr h="545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Helvetica" pitchFamily="2" charset="0"/>
                        </a:rPr>
                        <a:t>Abstract Views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a:solidFill>
                            <a:srgbClr val="5A5A59"/>
                          </a:solidFill>
                          <a:effectLst/>
                          <a:latin typeface="Helvetica" pitchFamily="2" charset="0"/>
                        </a:rPr>
                        <a:t>972,720</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799,426</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+22%</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0008161"/>
                  </a:ext>
                </a:extLst>
              </a:tr>
            </a:tbl>
          </a:graphicData>
        </a:graphic>
      </p:graphicFrame>
    </p:spTree>
    <p:extLst>
      <p:ext uri="{BB962C8B-B14F-4D97-AF65-F5344CB8AC3E}">
        <p14:creationId xmlns:p14="http://schemas.microsoft.com/office/powerpoint/2010/main" val="3521841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able - red and blac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BDE4DC0-D05F-8A4B-A2EB-2BF6192E5F81}"/>
              </a:ext>
            </a:extLst>
          </p:cNvPr>
          <p:cNvGrpSpPr/>
          <p:nvPr userDrawn="1"/>
        </p:nvGrpSpPr>
        <p:grpSpPr>
          <a:xfrm>
            <a:off x="0" y="6254496"/>
            <a:ext cx="12192000" cy="603504"/>
            <a:chOff x="0" y="6254496"/>
            <a:chExt cx="12192000" cy="603504"/>
          </a:xfrm>
        </p:grpSpPr>
        <p:grpSp>
          <p:nvGrpSpPr>
            <p:cNvPr id="10" name="Group 9">
              <a:extLst>
                <a:ext uri="{FF2B5EF4-FFF2-40B4-BE49-F238E27FC236}">
                  <a16:creationId xmlns:a16="http://schemas.microsoft.com/office/drawing/2014/main" id="{1738A1CF-6520-5645-95D0-3C8F70C70660}"/>
                </a:ext>
              </a:extLst>
            </p:cNvPr>
            <p:cNvGrpSpPr/>
            <p:nvPr userDrawn="1"/>
          </p:nvGrpSpPr>
          <p:grpSpPr>
            <a:xfrm>
              <a:off x="0" y="6254496"/>
              <a:ext cx="12192000" cy="603504"/>
              <a:chOff x="0" y="6254496"/>
              <a:chExt cx="12192000" cy="603504"/>
            </a:xfrm>
          </p:grpSpPr>
          <p:sp>
            <p:nvSpPr>
              <p:cNvPr id="11" name="Rectangle 10">
                <a:extLst>
                  <a:ext uri="{FF2B5EF4-FFF2-40B4-BE49-F238E27FC236}">
                    <a16:creationId xmlns:a16="http://schemas.microsoft.com/office/drawing/2014/main" id="{4D0C9E5D-371B-3242-BA25-D72959E13EE9}"/>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2" name="Picture 11">
                <a:extLst>
                  <a:ext uri="{FF2B5EF4-FFF2-40B4-BE49-F238E27FC236}">
                    <a16:creationId xmlns:a16="http://schemas.microsoft.com/office/drawing/2014/main" id="{4DA1141E-3F8A-B54E-BC2A-2B12148E5CE6}"/>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3" name="Straight Connector 12">
              <a:extLst>
                <a:ext uri="{FF2B5EF4-FFF2-40B4-BE49-F238E27FC236}">
                  <a16:creationId xmlns:a16="http://schemas.microsoft.com/office/drawing/2014/main" id="{8F17E7B1-37B9-0F48-8EB2-5B3F8C71F9CB}"/>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80369F1-DD26-6B42-8AC5-87017E749004}"/>
              </a:ext>
            </a:extLst>
          </p:cNvPr>
          <p:cNvSpPr>
            <a:spLocks noGrp="1"/>
          </p:cNvSpPr>
          <p:nvPr>
            <p:ph type="title"/>
          </p:nvPr>
        </p:nvSpPr>
        <p:spPr/>
        <p:txBody>
          <a:bodyPr>
            <a:noAutofit/>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0CA9D23-0101-B841-810F-82231D44BC15}"/>
              </a:ext>
            </a:extLst>
          </p:cNvPr>
          <p:cNvSpPr>
            <a:spLocks noGrp="1"/>
          </p:cNvSpPr>
          <p:nvPr>
            <p:ph type="dt" sz="half" idx="10"/>
          </p:nvPr>
        </p:nvSpPr>
        <p:spPr>
          <a:xfrm>
            <a:off x="10538284" y="6491657"/>
            <a:ext cx="529929" cy="137743"/>
          </a:xfrm>
          <a:prstGeom prst="rect">
            <a:avLst/>
          </a:prstGeom>
        </p:spPr>
        <p:txBody>
          <a:bodyPr/>
          <a:lstStyle/>
          <a:p>
            <a:fld id="{F7C871DC-51DB-9F4C-B462-7130FE7DD2AC}" type="datetime1">
              <a:rPr lang="en-US" smtClean="0"/>
              <a:t>5/23/23</a:t>
            </a:fld>
            <a:endParaRPr lang="en-US"/>
          </a:p>
        </p:txBody>
      </p:sp>
      <p:sp>
        <p:nvSpPr>
          <p:cNvPr id="4" name="Footer Placeholder 3">
            <a:extLst>
              <a:ext uri="{FF2B5EF4-FFF2-40B4-BE49-F238E27FC236}">
                <a16:creationId xmlns:a16="http://schemas.microsoft.com/office/drawing/2014/main" id="{5792DFB5-4E16-4C43-B80D-32A4B18996A6}"/>
              </a:ext>
            </a:extLst>
          </p:cNvPr>
          <p:cNvSpPr>
            <a:spLocks noGrp="1"/>
          </p:cNvSpPr>
          <p:nvPr>
            <p:ph type="ftr" sz="quarter" idx="11"/>
          </p:nvPr>
        </p:nvSpPr>
        <p:spPr>
          <a:xfrm>
            <a:off x="6324600" y="6491657"/>
            <a:ext cx="4040547" cy="137743"/>
          </a:xfrm>
          <a:prstGeom prst="rect">
            <a:avLst/>
          </a:prstGeom>
        </p:spPr>
        <p:txBody>
          <a:bodyPr/>
          <a:lstStyle>
            <a:lvl1pPr algn="l">
              <a:defRPr/>
            </a:lvl1pPr>
          </a:lstStyle>
          <a:p>
            <a:r>
              <a:rPr lang="en-US" dirty="0"/>
              <a:t>© American Medical Association. Privileged and Confidential.</a:t>
            </a:r>
          </a:p>
        </p:txBody>
      </p:sp>
      <p:sp>
        <p:nvSpPr>
          <p:cNvPr id="5" name="Slide Number Placeholder 4">
            <a:extLst>
              <a:ext uri="{FF2B5EF4-FFF2-40B4-BE49-F238E27FC236}">
                <a16:creationId xmlns:a16="http://schemas.microsoft.com/office/drawing/2014/main" id="{A8C6F931-0B5C-9442-90A4-0BB35F9DEACF}"/>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graphicFrame>
        <p:nvGraphicFramePr>
          <p:cNvPr id="15" name="Content Placeholder 6">
            <a:extLst>
              <a:ext uri="{FF2B5EF4-FFF2-40B4-BE49-F238E27FC236}">
                <a16:creationId xmlns:a16="http://schemas.microsoft.com/office/drawing/2014/main" id="{0B96FA29-CBA7-6040-A291-D4A25D8E2692}"/>
              </a:ext>
            </a:extLst>
          </p:cNvPr>
          <p:cNvGraphicFramePr>
            <a:graphicFrameLocks/>
          </p:cNvGraphicFramePr>
          <p:nvPr userDrawn="1">
            <p:extLst>
              <p:ext uri="{D42A27DB-BD31-4B8C-83A1-F6EECF244321}">
                <p14:modId xmlns:p14="http://schemas.microsoft.com/office/powerpoint/2010/main" val="344369459"/>
              </p:ext>
            </p:extLst>
          </p:nvPr>
        </p:nvGraphicFramePr>
        <p:xfrm>
          <a:off x="685799" y="1872636"/>
          <a:ext cx="7509295" cy="3305723"/>
        </p:xfrm>
        <a:graphic>
          <a:graphicData uri="http://schemas.openxmlformats.org/drawingml/2006/table">
            <a:tbl>
              <a:tblPr firstRow="1" bandRow="1">
                <a:tableStyleId>{E8034E78-7F5D-4C2E-B375-FC64B27BC917}</a:tableStyleId>
              </a:tblPr>
              <a:tblGrid>
                <a:gridCol w="3170209">
                  <a:extLst>
                    <a:ext uri="{9D8B030D-6E8A-4147-A177-3AD203B41FA5}">
                      <a16:colId xmlns:a16="http://schemas.microsoft.com/office/drawing/2014/main" val="2254077630"/>
                    </a:ext>
                  </a:extLst>
                </a:gridCol>
                <a:gridCol w="1492369">
                  <a:extLst>
                    <a:ext uri="{9D8B030D-6E8A-4147-A177-3AD203B41FA5}">
                      <a16:colId xmlns:a16="http://schemas.microsoft.com/office/drawing/2014/main" val="1413706047"/>
                    </a:ext>
                  </a:extLst>
                </a:gridCol>
                <a:gridCol w="1639019">
                  <a:extLst>
                    <a:ext uri="{9D8B030D-6E8A-4147-A177-3AD203B41FA5}">
                      <a16:colId xmlns:a16="http://schemas.microsoft.com/office/drawing/2014/main" val="3133608115"/>
                    </a:ext>
                  </a:extLst>
                </a:gridCol>
                <a:gridCol w="1207698">
                  <a:extLst>
                    <a:ext uri="{9D8B030D-6E8A-4147-A177-3AD203B41FA5}">
                      <a16:colId xmlns:a16="http://schemas.microsoft.com/office/drawing/2014/main" val="2660337309"/>
                    </a:ext>
                  </a:extLst>
                </a:gridCol>
              </a:tblGrid>
              <a:tr h="442785">
                <a:tc>
                  <a:txBody>
                    <a:bodyPr/>
                    <a:lstStyle/>
                    <a:p>
                      <a:r>
                        <a:rPr lang="en-US" sz="1400" b="1" dirty="0">
                          <a:solidFill>
                            <a:schemeClr val="bg1"/>
                          </a:solidFill>
                          <a:latin typeface="Helvetica" pitchFamily="2" charset="0"/>
                        </a:rPr>
                        <a:t>KPI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1635"/>
                    </a:solidFill>
                  </a:tcPr>
                </a:tc>
                <a:tc>
                  <a:txBody>
                    <a:bodyPr/>
                    <a:lstStyle/>
                    <a:p>
                      <a:pPr algn="r" fontAlgn="ctr"/>
                      <a:r>
                        <a:rPr lang="en-US" sz="1400" b="1" dirty="0">
                          <a:solidFill>
                            <a:schemeClr val="bg1"/>
                          </a:solidFill>
                          <a:latin typeface="Helvetica" pitchFamily="2" charset="0"/>
                        </a:rPr>
                        <a:t>2020</a:t>
                      </a:r>
                      <a:endParaRPr lang="is-IS" sz="1400" b="0" i="0" u="none" strike="noStrike" dirty="0">
                        <a:solidFill>
                          <a:schemeClr val="tx1"/>
                        </a:solidFill>
                        <a:effectLst/>
                        <a:latin typeface="Helvetica" pitchFamily="2" charset="0"/>
                      </a:endParaRP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1635"/>
                    </a:solidFill>
                  </a:tcPr>
                </a:tc>
                <a:tc>
                  <a:txBody>
                    <a:bodyPr/>
                    <a:lstStyle/>
                    <a:p>
                      <a:pPr algn="r" fontAlgn="ctr"/>
                      <a:r>
                        <a:rPr lang="en-US" sz="1400" b="1" dirty="0">
                          <a:solidFill>
                            <a:schemeClr val="bg1"/>
                          </a:solidFill>
                          <a:latin typeface="Helvetica" pitchFamily="2" charset="0"/>
                        </a:rPr>
                        <a:t>2019</a:t>
                      </a:r>
                      <a:endParaRPr lang="is-IS" sz="1400" b="0" i="0" u="none" strike="noStrike" dirty="0">
                        <a:solidFill>
                          <a:schemeClr val="tx1"/>
                        </a:solidFill>
                        <a:effectLst/>
                        <a:latin typeface="Helvetica" pitchFamily="2" charset="0"/>
                      </a:endParaRPr>
                    </a:p>
                  </a:txBody>
                  <a:tcPr marL="0" marR="8401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163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sz="1400" b="1" dirty="0">
                          <a:solidFill>
                            <a:schemeClr val="bg1"/>
                          </a:solidFill>
                          <a:latin typeface="Helvetica" pitchFamily="2" charset="0"/>
                        </a:rPr>
                        <a:t>Change</a:t>
                      </a:r>
                      <a:endParaRPr lang="pt-BR" sz="1400" b="0" i="0" u="none" strike="noStrike" dirty="0">
                        <a:solidFill>
                          <a:schemeClr val="tx1"/>
                        </a:solidFill>
                        <a:effectLst/>
                        <a:latin typeface="Helvetica" pitchFamily="2" charset="0"/>
                      </a:endParaRPr>
                    </a:p>
                  </a:txBody>
                  <a:tcPr marL="0" marR="8401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1635"/>
                    </a:solidFill>
                  </a:tcPr>
                </a:tc>
                <a:extLst>
                  <a:ext uri="{0D108BD9-81ED-4DB2-BD59-A6C34878D82A}">
                    <a16:rowId xmlns:a16="http://schemas.microsoft.com/office/drawing/2014/main" val="457977332"/>
                  </a:ext>
                </a:extLst>
              </a:tr>
              <a:tr h="442785">
                <a:tc>
                  <a:txBody>
                    <a:bodyPr/>
                    <a:lstStyle/>
                    <a:p>
                      <a:r>
                        <a:rPr lang="en-US" sz="1400" dirty="0">
                          <a:solidFill>
                            <a:srgbClr val="5A5A59"/>
                          </a:solidFill>
                          <a:latin typeface="Helvetica" pitchFamily="2" charset="0"/>
                        </a:rPr>
                        <a:t>Sessions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2,792,199</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a:solidFill>
                            <a:srgbClr val="5A5A59"/>
                          </a:solidFill>
                          <a:effectLst/>
                          <a:latin typeface="Helvetica" pitchFamily="2" charset="0"/>
                        </a:rPr>
                        <a:t>2,196,212</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1990845"/>
                  </a:ext>
                </a:extLst>
              </a:tr>
              <a:tr h="442785">
                <a:tc>
                  <a:txBody>
                    <a:bodyPr/>
                    <a:lstStyle/>
                    <a:p>
                      <a:r>
                        <a:rPr lang="en-US" sz="1400" dirty="0">
                          <a:solidFill>
                            <a:srgbClr val="5A5A59"/>
                          </a:solidFill>
                          <a:latin typeface="Helvetica" pitchFamily="2" charset="0"/>
                        </a:rPr>
                        <a:t>Mobile Sessions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1,423,067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1,049,164</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+36%</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51588"/>
                  </a:ext>
                </a:extLst>
              </a:tr>
              <a:tr h="4427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Helvetica" pitchFamily="2" charset="0"/>
                        </a:rPr>
                        <a:t>Institutional Sessions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361,845</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357,826</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5218926"/>
                  </a:ext>
                </a:extLst>
              </a:tr>
              <a:tr h="442785">
                <a:tc>
                  <a:txBody>
                    <a:bodyPr/>
                    <a:lstStyle/>
                    <a:p>
                      <a:r>
                        <a:rPr lang="en-US" sz="1400" dirty="0">
                          <a:solidFill>
                            <a:srgbClr val="5A5A59"/>
                          </a:solidFill>
                          <a:latin typeface="Helvetica" pitchFamily="2" charset="0"/>
                        </a:rPr>
                        <a:t>Individual Logins </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113,047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66,085</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+71%</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3778983"/>
                  </a:ext>
                </a:extLst>
              </a:tr>
              <a:tr h="545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Helvetica" pitchFamily="2" charset="0"/>
                        </a:rPr>
                        <a:t>Full Text </a:t>
                      </a:r>
                      <a:r>
                        <a:rPr lang="en-US" sz="1400" baseline="0" dirty="0">
                          <a:solidFill>
                            <a:srgbClr val="5A5A59"/>
                          </a:solidFill>
                          <a:latin typeface="Helvetica" pitchFamily="2" charset="0"/>
                        </a:rPr>
                        <a:t>Article Views</a:t>
                      </a:r>
                      <a:endParaRPr lang="en-US" sz="1400" dirty="0">
                        <a:solidFill>
                          <a:srgbClr val="5A5A59"/>
                        </a:solidFill>
                        <a:latin typeface="Helvetica" pitchFamily="2" charset="0"/>
                      </a:endParaRP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a:solidFill>
                            <a:srgbClr val="5A5A59"/>
                          </a:solidFill>
                          <a:effectLst/>
                          <a:latin typeface="Helvetica" pitchFamily="2" charset="0"/>
                        </a:rPr>
                        <a:t>2,978,777</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2,585,451</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+15%</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0483260"/>
                  </a:ext>
                </a:extLst>
              </a:tr>
              <a:tr h="545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Helvetica" pitchFamily="2" charset="0"/>
                        </a:rPr>
                        <a:t>Abstract Views</a:t>
                      </a:r>
                    </a:p>
                  </a:txBody>
                  <a:tcPr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a:solidFill>
                            <a:srgbClr val="5A5A59"/>
                          </a:solidFill>
                          <a:effectLst/>
                          <a:latin typeface="Helvetica" pitchFamily="2" charset="0"/>
                        </a:rPr>
                        <a:t>972,720</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799,426</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400" b="0" i="0" u="none" strike="noStrike" dirty="0">
                          <a:solidFill>
                            <a:srgbClr val="5A5A59"/>
                          </a:solidFill>
                          <a:effectLst/>
                          <a:latin typeface="Helvetica" pitchFamily="2" charset="0"/>
                        </a:rPr>
                        <a:t>+22%</a:t>
                      </a:r>
                    </a:p>
                  </a:txBody>
                  <a:tcPr marL="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0008161"/>
                  </a:ext>
                </a:extLst>
              </a:tr>
            </a:tbl>
          </a:graphicData>
        </a:graphic>
      </p:graphicFrame>
    </p:spTree>
    <p:extLst>
      <p:ext uri="{BB962C8B-B14F-4D97-AF65-F5344CB8AC3E}">
        <p14:creationId xmlns:p14="http://schemas.microsoft.com/office/powerpoint/2010/main" val="17634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cture edge to ed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C41823B-ACA7-6B4A-83F8-7851E5E58713}"/>
              </a:ext>
            </a:extLst>
          </p:cNvPr>
          <p:cNvSpPr>
            <a:spLocks noGrp="1"/>
          </p:cNvSpPr>
          <p:nvPr>
            <p:ph type="pic" sz="quarter" idx="13" hasCustomPrompt="1"/>
          </p:nvPr>
        </p:nvSpPr>
        <p:spPr>
          <a:xfrm>
            <a:off x="0" y="0"/>
            <a:ext cx="12192000" cy="6858000"/>
          </a:xfrm>
        </p:spPr>
        <p:txBody>
          <a:bodyPr/>
          <a:lstStyle>
            <a:lvl1pPr marL="0" indent="0">
              <a:buNone/>
              <a:defRPr/>
            </a:lvl1pPr>
          </a:lstStyle>
          <a:p>
            <a:r>
              <a:rPr lang="en-US" dirty="0"/>
              <a:t>Click icon to add image</a:t>
            </a:r>
          </a:p>
        </p:txBody>
      </p:sp>
    </p:spTree>
    <p:extLst>
      <p:ext uri="{BB962C8B-B14F-4D97-AF65-F5344CB8AC3E}">
        <p14:creationId xmlns:p14="http://schemas.microsoft.com/office/powerpoint/2010/main" val="197870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9FCCC63-7858-044D-A871-41D9E28D8BDC}"/>
              </a:ext>
            </a:extLst>
          </p:cNvPr>
          <p:cNvGrpSpPr/>
          <p:nvPr userDrawn="1"/>
        </p:nvGrpSpPr>
        <p:grpSpPr>
          <a:xfrm>
            <a:off x="0" y="6254496"/>
            <a:ext cx="12192000" cy="603504"/>
            <a:chOff x="0" y="6254496"/>
            <a:chExt cx="12192000" cy="603504"/>
          </a:xfrm>
        </p:grpSpPr>
        <p:grpSp>
          <p:nvGrpSpPr>
            <p:cNvPr id="13" name="Group 12">
              <a:extLst>
                <a:ext uri="{FF2B5EF4-FFF2-40B4-BE49-F238E27FC236}">
                  <a16:creationId xmlns:a16="http://schemas.microsoft.com/office/drawing/2014/main" id="{9E3E9934-5E02-6E45-8F14-E863C2E7285A}"/>
                </a:ext>
              </a:extLst>
            </p:cNvPr>
            <p:cNvGrpSpPr/>
            <p:nvPr userDrawn="1"/>
          </p:nvGrpSpPr>
          <p:grpSpPr>
            <a:xfrm>
              <a:off x="0" y="6254496"/>
              <a:ext cx="12192000" cy="603504"/>
              <a:chOff x="0" y="6254496"/>
              <a:chExt cx="12192000" cy="603504"/>
            </a:xfrm>
          </p:grpSpPr>
          <p:sp>
            <p:nvSpPr>
              <p:cNvPr id="14" name="Rectangle 13">
                <a:extLst>
                  <a:ext uri="{FF2B5EF4-FFF2-40B4-BE49-F238E27FC236}">
                    <a16:creationId xmlns:a16="http://schemas.microsoft.com/office/drawing/2014/main" id="{AAC3FA23-3909-CD47-A714-4A61AD5494FF}"/>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5" name="Picture 14">
                <a:extLst>
                  <a:ext uri="{FF2B5EF4-FFF2-40B4-BE49-F238E27FC236}">
                    <a16:creationId xmlns:a16="http://schemas.microsoft.com/office/drawing/2014/main" id="{45B278C9-BC74-4A48-933E-9C260677CB12}"/>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6" name="Straight Connector 15">
              <a:extLst>
                <a:ext uri="{FF2B5EF4-FFF2-40B4-BE49-F238E27FC236}">
                  <a16:creationId xmlns:a16="http://schemas.microsoft.com/office/drawing/2014/main" id="{208330B3-EF29-FC44-9E47-2B6B0A331176}"/>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0822BAA-F374-B842-9EFF-A33FFF3712CC}"/>
              </a:ext>
            </a:extLst>
          </p:cNvPr>
          <p:cNvSpPr>
            <a:spLocks noGrp="1"/>
          </p:cNvSpPr>
          <p:nvPr>
            <p:ph type="ctrTitle"/>
          </p:nvPr>
        </p:nvSpPr>
        <p:spPr>
          <a:xfrm>
            <a:off x="685800" y="1828800"/>
            <a:ext cx="10820400" cy="1442720"/>
          </a:xfrm>
        </p:spPr>
        <p:txBody>
          <a:bodyPr anchor="t" anchorCtr="0">
            <a:noAutofit/>
          </a:bodyPr>
          <a:lstStyle>
            <a:lvl1pPr algn="l">
              <a:defRPr sz="440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4FA05D-5793-074D-9332-123B564A1876}"/>
              </a:ext>
            </a:extLst>
          </p:cNvPr>
          <p:cNvSpPr>
            <a:spLocks noGrp="1"/>
          </p:cNvSpPr>
          <p:nvPr>
            <p:ph type="subTitle" idx="1"/>
          </p:nvPr>
        </p:nvSpPr>
        <p:spPr>
          <a:xfrm>
            <a:off x="685800" y="3438686"/>
            <a:ext cx="10820400" cy="1616790"/>
          </a:xfrm>
        </p:spPr>
        <p:txBody>
          <a:bodyPr>
            <a:noAutofit/>
          </a:bodyPr>
          <a:lstStyle>
            <a:lvl1pPr marL="0" indent="0" algn="l">
              <a:buNone/>
              <a:defRPr sz="20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B3F311A-5D77-C344-8108-D6DCCA039412}"/>
              </a:ext>
            </a:extLst>
          </p:cNvPr>
          <p:cNvSpPr>
            <a:spLocks noGrp="1"/>
          </p:cNvSpPr>
          <p:nvPr>
            <p:ph type="dt" sz="half" idx="10"/>
          </p:nvPr>
        </p:nvSpPr>
        <p:spPr>
          <a:xfrm>
            <a:off x="10538284" y="6491657"/>
            <a:ext cx="529929" cy="137743"/>
          </a:xfrm>
          <a:prstGeom prst="rect">
            <a:avLst/>
          </a:prstGeom>
        </p:spPr>
        <p:txBody>
          <a:bodyPr/>
          <a:lstStyle/>
          <a:p>
            <a:fld id="{9E800C83-FF64-904F-B6E2-7F439130363F}" type="datetime1">
              <a:rPr lang="en-US" smtClean="0"/>
              <a:t>5/23/23</a:t>
            </a:fld>
            <a:endParaRPr lang="en-US" dirty="0"/>
          </a:p>
        </p:txBody>
      </p:sp>
      <p:sp>
        <p:nvSpPr>
          <p:cNvPr id="5" name="Footer Placeholder 4">
            <a:extLst>
              <a:ext uri="{FF2B5EF4-FFF2-40B4-BE49-F238E27FC236}">
                <a16:creationId xmlns:a16="http://schemas.microsoft.com/office/drawing/2014/main" id="{5923DABA-2C9B-CC4A-ABF1-484A18031F9D}"/>
              </a:ext>
            </a:extLst>
          </p:cNvPr>
          <p:cNvSpPr>
            <a:spLocks noGrp="1"/>
          </p:cNvSpPr>
          <p:nvPr>
            <p:ph type="ftr" sz="quarter" idx="11"/>
          </p:nvPr>
        </p:nvSpPr>
        <p:spPr>
          <a:xfrm>
            <a:off x="6324600" y="6491657"/>
            <a:ext cx="4040547" cy="137743"/>
          </a:xfrm>
          <a:prstGeom prst="rect">
            <a:avLst/>
          </a:prstGeom>
        </p:spPr>
        <p:txBody>
          <a:bodyPr/>
          <a:lstStyle>
            <a:lvl1pPr algn="l">
              <a:defRPr/>
            </a:lvl1pPr>
          </a:lstStyle>
          <a:p>
            <a:r>
              <a:rPr lang="en-US" dirty="0"/>
              <a:t>© American Medical Association. Privileged and Confidential.</a:t>
            </a:r>
          </a:p>
        </p:txBody>
      </p:sp>
      <p:sp>
        <p:nvSpPr>
          <p:cNvPr id="6" name="Slide Number Placeholder 5">
            <a:extLst>
              <a:ext uri="{FF2B5EF4-FFF2-40B4-BE49-F238E27FC236}">
                <a16:creationId xmlns:a16="http://schemas.microsoft.com/office/drawing/2014/main" id="{AC69609D-B04C-0F48-8E0C-BCB64655D27D}"/>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49431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rgbClr val="42434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E70695-97CF-2544-827D-14C6994F72E7}"/>
              </a:ext>
            </a:extLst>
          </p:cNvPr>
          <p:cNvGrpSpPr/>
          <p:nvPr userDrawn="1"/>
        </p:nvGrpSpPr>
        <p:grpSpPr>
          <a:xfrm>
            <a:off x="0" y="6254496"/>
            <a:ext cx="12192000" cy="603504"/>
            <a:chOff x="0" y="6254496"/>
            <a:chExt cx="12192000" cy="603504"/>
          </a:xfrm>
        </p:grpSpPr>
        <p:sp>
          <p:nvSpPr>
            <p:cNvPr id="12" name="Rectangle 11">
              <a:extLst>
                <a:ext uri="{FF2B5EF4-FFF2-40B4-BE49-F238E27FC236}">
                  <a16:creationId xmlns:a16="http://schemas.microsoft.com/office/drawing/2014/main" id="{B31A1B8B-352D-DD47-855B-54B6730A439B}"/>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3" name="Picture 12">
              <a:extLst>
                <a:ext uri="{FF2B5EF4-FFF2-40B4-BE49-F238E27FC236}">
                  <a16:creationId xmlns:a16="http://schemas.microsoft.com/office/drawing/2014/main" id="{017B0DC6-D58E-4349-A013-E1D29ACC9F17}"/>
                </a:ext>
              </a:extLst>
            </p:cNvPr>
            <p:cNvPicPr>
              <a:picLocks noChangeAspect="1"/>
            </p:cNvPicPr>
            <p:nvPr userDrawn="1"/>
          </p:nvPicPr>
          <p:blipFill>
            <a:blip r:embed="rId2"/>
            <a:stretch>
              <a:fillRect/>
            </a:stretch>
          </p:blipFill>
          <p:spPr>
            <a:xfrm>
              <a:off x="357592" y="6429697"/>
              <a:ext cx="1375273" cy="283724"/>
            </a:xfrm>
            <a:prstGeom prst="rect">
              <a:avLst/>
            </a:prstGeom>
          </p:spPr>
        </p:pic>
      </p:grpSp>
      <p:sp>
        <p:nvSpPr>
          <p:cNvPr id="3" name="Date Placeholder 2">
            <a:extLst>
              <a:ext uri="{FF2B5EF4-FFF2-40B4-BE49-F238E27FC236}">
                <a16:creationId xmlns:a16="http://schemas.microsoft.com/office/drawing/2014/main" id="{98181741-43CB-3548-953F-142DEE6D3C87}"/>
              </a:ext>
            </a:extLst>
          </p:cNvPr>
          <p:cNvSpPr>
            <a:spLocks noGrp="1"/>
          </p:cNvSpPr>
          <p:nvPr>
            <p:ph type="dt" sz="half" idx="10"/>
          </p:nvPr>
        </p:nvSpPr>
        <p:spPr>
          <a:xfrm>
            <a:off x="10538284" y="6491657"/>
            <a:ext cx="529929" cy="137743"/>
          </a:xfrm>
          <a:prstGeom prst="rect">
            <a:avLst/>
          </a:prstGeom>
        </p:spPr>
        <p:txBody>
          <a:bodyPr/>
          <a:lstStyle/>
          <a:p>
            <a:fld id="{3254BAF3-418A-824B-988F-364BEE92EC21}" type="datetime1">
              <a:rPr lang="en-US" smtClean="0"/>
              <a:t>5/23/23</a:t>
            </a:fld>
            <a:endParaRPr lang="en-US" dirty="0"/>
          </a:p>
        </p:txBody>
      </p:sp>
      <p:sp>
        <p:nvSpPr>
          <p:cNvPr id="4" name="Footer Placeholder 3">
            <a:extLst>
              <a:ext uri="{FF2B5EF4-FFF2-40B4-BE49-F238E27FC236}">
                <a16:creationId xmlns:a16="http://schemas.microsoft.com/office/drawing/2014/main" id="{F206FFF0-DF87-BD4D-918C-B9D2B8459A97}"/>
              </a:ext>
            </a:extLst>
          </p:cNvPr>
          <p:cNvSpPr>
            <a:spLocks noGrp="1"/>
          </p:cNvSpPr>
          <p:nvPr>
            <p:ph type="ftr" sz="quarter" idx="11"/>
          </p:nvPr>
        </p:nvSpPr>
        <p:spPr>
          <a:xfrm>
            <a:off x="6324600" y="6491657"/>
            <a:ext cx="4040547" cy="137743"/>
          </a:xfrm>
          <a:prstGeom prst="rect">
            <a:avLst/>
          </a:prstGeom>
        </p:spPr>
        <p:txBody>
          <a:bodyPr/>
          <a:lstStyle/>
          <a:p>
            <a:pPr algn="l"/>
            <a:r>
              <a:rPr lang="en-US" dirty="0"/>
              <a:t>© American Medical Association. Privileged and Confidential.</a:t>
            </a:r>
          </a:p>
        </p:txBody>
      </p:sp>
      <p:sp>
        <p:nvSpPr>
          <p:cNvPr id="5" name="Slide Number Placeholder 4">
            <a:extLst>
              <a:ext uri="{FF2B5EF4-FFF2-40B4-BE49-F238E27FC236}">
                <a16:creationId xmlns:a16="http://schemas.microsoft.com/office/drawing/2014/main" id="{26DB6697-3470-3E49-8235-01E1EB0104C2}"/>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pPr/>
              <a:t>‹#›</a:t>
            </a:fld>
            <a:endParaRPr lang="en-US" dirty="0"/>
          </a:p>
        </p:txBody>
      </p:sp>
      <p:pic>
        <p:nvPicPr>
          <p:cNvPr id="7" name="Picture 6">
            <a:extLst>
              <a:ext uri="{FF2B5EF4-FFF2-40B4-BE49-F238E27FC236}">
                <a16:creationId xmlns:a16="http://schemas.microsoft.com/office/drawing/2014/main" id="{3818E7BA-08F9-7848-8EDD-BCB1D244FDDA}"/>
              </a:ext>
            </a:extLst>
          </p:cNvPr>
          <p:cNvPicPr>
            <a:picLocks noChangeAspect="1"/>
          </p:cNvPicPr>
          <p:nvPr userDrawn="1"/>
        </p:nvPicPr>
        <p:blipFill>
          <a:blip r:embed="rId3"/>
          <a:stretch>
            <a:fillRect/>
          </a:stretch>
        </p:blipFill>
        <p:spPr>
          <a:xfrm>
            <a:off x="5410200" y="2226276"/>
            <a:ext cx="1371600" cy="1371600"/>
          </a:xfrm>
          <a:prstGeom prst="rect">
            <a:avLst/>
          </a:prstGeom>
        </p:spPr>
      </p:pic>
      <p:cxnSp>
        <p:nvCxnSpPr>
          <p:cNvPr id="14" name="Straight Connector 13">
            <a:extLst>
              <a:ext uri="{FF2B5EF4-FFF2-40B4-BE49-F238E27FC236}">
                <a16:creationId xmlns:a16="http://schemas.microsoft.com/office/drawing/2014/main" id="{71CDF84D-ADE6-0447-855E-EF478071B2E9}"/>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630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 Red">
    <p:bg>
      <p:bgPr>
        <a:solidFill>
          <a:srgbClr val="D7163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A29BCDA-B3CA-7C44-95BA-AE13A8BE9890}"/>
              </a:ext>
            </a:extLst>
          </p:cNvPr>
          <p:cNvGrpSpPr/>
          <p:nvPr userDrawn="1"/>
        </p:nvGrpSpPr>
        <p:grpSpPr>
          <a:xfrm>
            <a:off x="0" y="6254496"/>
            <a:ext cx="12192000" cy="603504"/>
            <a:chOff x="0" y="6254496"/>
            <a:chExt cx="12192000" cy="603504"/>
          </a:xfrm>
        </p:grpSpPr>
        <p:grpSp>
          <p:nvGrpSpPr>
            <p:cNvPr id="11" name="Group 10">
              <a:extLst>
                <a:ext uri="{FF2B5EF4-FFF2-40B4-BE49-F238E27FC236}">
                  <a16:creationId xmlns:a16="http://schemas.microsoft.com/office/drawing/2014/main" id="{F6AA1E1D-72F9-6441-AF16-D90C615943DB}"/>
                </a:ext>
              </a:extLst>
            </p:cNvPr>
            <p:cNvGrpSpPr/>
            <p:nvPr userDrawn="1"/>
          </p:nvGrpSpPr>
          <p:grpSpPr>
            <a:xfrm>
              <a:off x="0" y="6254496"/>
              <a:ext cx="12192000" cy="603504"/>
              <a:chOff x="0" y="6254496"/>
              <a:chExt cx="12192000" cy="603504"/>
            </a:xfrm>
          </p:grpSpPr>
          <p:sp>
            <p:nvSpPr>
              <p:cNvPr id="12" name="Rectangle 11">
                <a:extLst>
                  <a:ext uri="{FF2B5EF4-FFF2-40B4-BE49-F238E27FC236}">
                    <a16:creationId xmlns:a16="http://schemas.microsoft.com/office/drawing/2014/main" id="{7C9BBCD4-16B0-1848-A115-768DFD765F13}"/>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3" name="Picture 12">
                <a:extLst>
                  <a:ext uri="{FF2B5EF4-FFF2-40B4-BE49-F238E27FC236}">
                    <a16:creationId xmlns:a16="http://schemas.microsoft.com/office/drawing/2014/main" id="{305935C8-52E8-754A-9C77-9E6F34E847C9}"/>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4" name="Straight Connector 13">
              <a:extLst>
                <a:ext uri="{FF2B5EF4-FFF2-40B4-BE49-F238E27FC236}">
                  <a16:creationId xmlns:a16="http://schemas.microsoft.com/office/drawing/2014/main" id="{E0E746A9-FFAB-5240-BF1A-E92B66EC4961}"/>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0219EBA-F826-DE4C-BDF5-530F3ABD48DF}"/>
              </a:ext>
            </a:extLst>
          </p:cNvPr>
          <p:cNvSpPr>
            <a:spLocks noGrp="1"/>
          </p:cNvSpPr>
          <p:nvPr>
            <p:ph type="title"/>
          </p:nvPr>
        </p:nvSpPr>
        <p:spPr>
          <a:xfrm>
            <a:off x="685800" y="1828801"/>
            <a:ext cx="10820400" cy="1493520"/>
          </a:xfrm>
        </p:spPr>
        <p:txBody>
          <a:bodyPr anchor="t" anchorCtr="0">
            <a:noAutofit/>
          </a:bodyPr>
          <a:lstStyle>
            <a:lvl1pPr>
              <a:defRPr sz="2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19059D3-B0AF-BE44-BA7E-3C929CCC61B4}"/>
              </a:ext>
            </a:extLst>
          </p:cNvPr>
          <p:cNvSpPr>
            <a:spLocks noGrp="1"/>
          </p:cNvSpPr>
          <p:nvPr>
            <p:ph type="body" idx="1"/>
          </p:nvPr>
        </p:nvSpPr>
        <p:spPr>
          <a:xfrm>
            <a:off x="685800" y="3429000"/>
            <a:ext cx="10820400" cy="1500187"/>
          </a:xfrm>
        </p:spPr>
        <p:txBody>
          <a:bodyPr>
            <a:no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BE1F2D-7163-9A4F-83BA-304790C857F5}"/>
              </a:ext>
            </a:extLst>
          </p:cNvPr>
          <p:cNvSpPr>
            <a:spLocks noGrp="1"/>
          </p:cNvSpPr>
          <p:nvPr>
            <p:ph type="dt" sz="half" idx="10"/>
          </p:nvPr>
        </p:nvSpPr>
        <p:spPr>
          <a:xfrm>
            <a:off x="10538284" y="6491657"/>
            <a:ext cx="529929" cy="137743"/>
          </a:xfrm>
          <a:prstGeom prst="rect">
            <a:avLst/>
          </a:prstGeom>
        </p:spPr>
        <p:txBody>
          <a:bodyPr/>
          <a:lstStyle/>
          <a:p>
            <a:fld id="{EB38CFF7-1763-4B49-BDFD-DC3773C990DB}" type="datetime1">
              <a:rPr lang="en-US" smtClean="0"/>
              <a:t>5/23/23</a:t>
            </a:fld>
            <a:endParaRPr lang="en-US"/>
          </a:p>
        </p:txBody>
      </p:sp>
      <p:sp>
        <p:nvSpPr>
          <p:cNvPr id="5" name="Footer Placeholder 4">
            <a:extLst>
              <a:ext uri="{FF2B5EF4-FFF2-40B4-BE49-F238E27FC236}">
                <a16:creationId xmlns:a16="http://schemas.microsoft.com/office/drawing/2014/main" id="{1C1AFD58-6607-F34D-8EC5-950082C2B0FA}"/>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6" name="Slide Number Placeholder 5">
            <a:extLst>
              <a:ext uri="{FF2B5EF4-FFF2-40B4-BE49-F238E27FC236}">
                <a16:creationId xmlns:a16="http://schemas.microsoft.com/office/drawing/2014/main" id="{04607D83-9D75-1344-93D0-A2BCA9329F12}"/>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403214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Divider - Gray">
    <p:bg>
      <p:bgPr>
        <a:solidFill>
          <a:srgbClr val="42434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CEE0077-4DC9-B448-9939-1A0647E2913C}"/>
              </a:ext>
            </a:extLst>
          </p:cNvPr>
          <p:cNvGrpSpPr/>
          <p:nvPr userDrawn="1"/>
        </p:nvGrpSpPr>
        <p:grpSpPr>
          <a:xfrm>
            <a:off x="0" y="6254496"/>
            <a:ext cx="12192000" cy="603504"/>
            <a:chOff x="0" y="6254496"/>
            <a:chExt cx="12192000" cy="603504"/>
          </a:xfrm>
        </p:grpSpPr>
        <p:grpSp>
          <p:nvGrpSpPr>
            <p:cNvPr id="11" name="Group 10">
              <a:extLst>
                <a:ext uri="{FF2B5EF4-FFF2-40B4-BE49-F238E27FC236}">
                  <a16:creationId xmlns:a16="http://schemas.microsoft.com/office/drawing/2014/main" id="{E455ABA7-1E8B-524A-8706-C5711E76C7BA}"/>
                </a:ext>
              </a:extLst>
            </p:cNvPr>
            <p:cNvGrpSpPr/>
            <p:nvPr userDrawn="1"/>
          </p:nvGrpSpPr>
          <p:grpSpPr>
            <a:xfrm>
              <a:off x="0" y="6254496"/>
              <a:ext cx="12192000" cy="603504"/>
              <a:chOff x="0" y="6254496"/>
              <a:chExt cx="12192000" cy="603504"/>
            </a:xfrm>
          </p:grpSpPr>
          <p:sp>
            <p:nvSpPr>
              <p:cNvPr id="12" name="Rectangle 11">
                <a:extLst>
                  <a:ext uri="{FF2B5EF4-FFF2-40B4-BE49-F238E27FC236}">
                    <a16:creationId xmlns:a16="http://schemas.microsoft.com/office/drawing/2014/main" id="{3B93FF94-4F6B-4A43-AF75-EC883B97F047}"/>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3" name="Picture 12">
                <a:extLst>
                  <a:ext uri="{FF2B5EF4-FFF2-40B4-BE49-F238E27FC236}">
                    <a16:creationId xmlns:a16="http://schemas.microsoft.com/office/drawing/2014/main" id="{25739B95-9A87-7440-9C18-552B5DCA1408}"/>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4" name="Straight Connector 13">
              <a:extLst>
                <a:ext uri="{FF2B5EF4-FFF2-40B4-BE49-F238E27FC236}">
                  <a16:creationId xmlns:a16="http://schemas.microsoft.com/office/drawing/2014/main" id="{C40B138E-7BEB-C743-9D5A-6325027E4662}"/>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0219EBA-F826-DE4C-BDF5-530F3ABD48DF}"/>
              </a:ext>
            </a:extLst>
          </p:cNvPr>
          <p:cNvSpPr>
            <a:spLocks noGrp="1"/>
          </p:cNvSpPr>
          <p:nvPr>
            <p:ph type="title"/>
          </p:nvPr>
        </p:nvSpPr>
        <p:spPr>
          <a:xfrm>
            <a:off x="685800" y="1828801"/>
            <a:ext cx="10820400" cy="1473200"/>
          </a:xfrm>
        </p:spPr>
        <p:txBody>
          <a:bodyPr anchor="t" anchorCtr="0">
            <a:noAutofit/>
          </a:bodyPr>
          <a:lstStyle>
            <a:lvl1pPr>
              <a:defRPr sz="2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19059D3-B0AF-BE44-BA7E-3C929CCC61B4}"/>
              </a:ext>
            </a:extLst>
          </p:cNvPr>
          <p:cNvSpPr>
            <a:spLocks noGrp="1"/>
          </p:cNvSpPr>
          <p:nvPr>
            <p:ph type="body" idx="1"/>
          </p:nvPr>
        </p:nvSpPr>
        <p:spPr>
          <a:xfrm>
            <a:off x="685800" y="3429000"/>
            <a:ext cx="10820400" cy="1500187"/>
          </a:xfrm>
        </p:spPr>
        <p:txBody>
          <a:bodyPr>
            <a:noAutofit/>
          </a:bodyPr>
          <a:lstStyle>
            <a:lvl1pPr marL="0" indent="0">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BE1F2D-7163-9A4F-83BA-304790C857F5}"/>
              </a:ext>
            </a:extLst>
          </p:cNvPr>
          <p:cNvSpPr>
            <a:spLocks noGrp="1"/>
          </p:cNvSpPr>
          <p:nvPr>
            <p:ph type="dt" sz="half" idx="10"/>
          </p:nvPr>
        </p:nvSpPr>
        <p:spPr>
          <a:xfrm>
            <a:off x="10538284" y="6491657"/>
            <a:ext cx="529929" cy="137743"/>
          </a:xfrm>
          <a:prstGeom prst="rect">
            <a:avLst/>
          </a:prstGeom>
        </p:spPr>
        <p:txBody>
          <a:bodyPr/>
          <a:lstStyle/>
          <a:p>
            <a:fld id="{7DE03019-5A8A-E846-92D5-737F40A86B4B}" type="datetime1">
              <a:rPr lang="en-US" smtClean="0"/>
              <a:t>5/23/23</a:t>
            </a:fld>
            <a:endParaRPr lang="en-US"/>
          </a:p>
        </p:txBody>
      </p:sp>
      <p:sp>
        <p:nvSpPr>
          <p:cNvPr id="5" name="Footer Placeholder 4">
            <a:extLst>
              <a:ext uri="{FF2B5EF4-FFF2-40B4-BE49-F238E27FC236}">
                <a16:creationId xmlns:a16="http://schemas.microsoft.com/office/drawing/2014/main" id="{1C1AFD58-6607-F34D-8EC5-950082C2B0FA}"/>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6" name="Slide Number Placeholder 5">
            <a:extLst>
              <a:ext uri="{FF2B5EF4-FFF2-40B4-BE49-F238E27FC236}">
                <a16:creationId xmlns:a16="http://schemas.microsoft.com/office/drawing/2014/main" id="{04607D83-9D75-1344-93D0-A2BCA9329F12}"/>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319068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 White">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392D1BD-07F5-1945-974A-D0EEAA314FE5}"/>
              </a:ext>
            </a:extLst>
          </p:cNvPr>
          <p:cNvGrpSpPr/>
          <p:nvPr userDrawn="1"/>
        </p:nvGrpSpPr>
        <p:grpSpPr>
          <a:xfrm>
            <a:off x="0" y="6254496"/>
            <a:ext cx="12192000" cy="603504"/>
            <a:chOff x="0" y="6254496"/>
            <a:chExt cx="12192000" cy="603504"/>
          </a:xfrm>
        </p:grpSpPr>
        <p:grpSp>
          <p:nvGrpSpPr>
            <p:cNvPr id="11" name="Group 10">
              <a:extLst>
                <a:ext uri="{FF2B5EF4-FFF2-40B4-BE49-F238E27FC236}">
                  <a16:creationId xmlns:a16="http://schemas.microsoft.com/office/drawing/2014/main" id="{8A7B781B-0BD7-D94B-8E34-4A8DD2CBB708}"/>
                </a:ext>
              </a:extLst>
            </p:cNvPr>
            <p:cNvGrpSpPr/>
            <p:nvPr userDrawn="1"/>
          </p:nvGrpSpPr>
          <p:grpSpPr>
            <a:xfrm>
              <a:off x="0" y="6254496"/>
              <a:ext cx="12192000" cy="603504"/>
              <a:chOff x="0" y="6254496"/>
              <a:chExt cx="12192000" cy="603504"/>
            </a:xfrm>
          </p:grpSpPr>
          <p:sp>
            <p:nvSpPr>
              <p:cNvPr id="12" name="Rectangle 11">
                <a:extLst>
                  <a:ext uri="{FF2B5EF4-FFF2-40B4-BE49-F238E27FC236}">
                    <a16:creationId xmlns:a16="http://schemas.microsoft.com/office/drawing/2014/main" id="{ABB4CA59-F0A9-5C4A-BEF3-840603AB5FFD}"/>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3" name="Picture 12">
                <a:extLst>
                  <a:ext uri="{FF2B5EF4-FFF2-40B4-BE49-F238E27FC236}">
                    <a16:creationId xmlns:a16="http://schemas.microsoft.com/office/drawing/2014/main" id="{386D70CA-D4C1-F64C-8C77-8DB655D6B38A}"/>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4" name="Straight Connector 13">
              <a:extLst>
                <a:ext uri="{FF2B5EF4-FFF2-40B4-BE49-F238E27FC236}">
                  <a16:creationId xmlns:a16="http://schemas.microsoft.com/office/drawing/2014/main" id="{AB44F118-3108-1940-8E9A-09BE606FE750}"/>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0219EBA-F826-DE4C-BDF5-530F3ABD48DF}"/>
              </a:ext>
            </a:extLst>
          </p:cNvPr>
          <p:cNvSpPr>
            <a:spLocks noGrp="1"/>
          </p:cNvSpPr>
          <p:nvPr>
            <p:ph type="title"/>
          </p:nvPr>
        </p:nvSpPr>
        <p:spPr>
          <a:xfrm>
            <a:off x="685800" y="1828801"/>
            <a:ext cx="10820400" cy="1493520"/>
          </a:xfrm>
        </p:spPr>
        <p:txBody>
          <a:bodyPr anchor="t" anchorCtr="0">
            <a:noAutofit/>
          </a:bodyPr>
          <a:lstStyle>
            <a:lvl1pPr>
              <a:defRPr sz="2800">
                <a:solidFill>
                  <a:schemeClr val="accent6"/>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19059D3-B0AF-BE44-BA7E-3C929CCC61B4}"/>
              </a:ext>
            </a:extLst>
          </p:cNvPr>
          <p:cNvSpPr>
            <a:spLocks noGrp="1"/>
          </p:cNvSpPr>
          <p:nvPr>
            <p:ph type="body" idx="1"/>
          </p:nvPr>
        </p:nvSpPr>
        <p:spPr>
          <a:xfrm>
            <a:off x="685800" y="3429000"/>
            <a:ext cx="10820400" cy="1500187"/>
          </a:xfrm>
        </p:spPr>
        <p:txBody>
          <a:bodyPr>
            <a:noAutofit/>
          </a:bodyPr>
          <a:lstStyle>
            <a:lvl1pPr marL="0" indent="0">
              <a:buNone/>
              <a:defRPr sz="2000">
                <a:solidFill>
                  <a:schemeClr val="accent3">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BE1F2D-7163-9A4F-83BA-304790C857F5}"/>
              </a:ext>
            </a:extLst>
          </p:cNvPr>
          <p:cNvSpPr>
            <a:spLocks noGrp="1"/>
          </p:cNvSpPr>
          <p:nvPr>
            <p:ph type="dt" sz="half" idx="10"/>
          </p:nvPr>
        </p:nvSpPr>
        <p:spPr>
          <a:xfrm>
            <a:off x="10538284" y="6491657"/>
            <a:ext cx="529929" cy="137743"/>
          </a:xfrm>
          <a:prstGeom prst="rect">
            <a:avLst/>
          </a:prstGeom>
        </p:spPr>
        <p:txBody>
          <a:bodyPr/>
          <a:lstStyle/>
          <a:p>
            <a:fld id="{4EAFD2CE-652F-004B-9F23-1F9E3FDCC40C}" type="datetime1">
              <a:rPr lang="en-US" smtClean="0"/>
              <a:t>5/23/23</a:t>
            </a:fld>
            <a:endParaRPr lang="en-US"/>
          </a:p>
        </p:txBody>
      </p:sp>
      <p:sp>
        <p:nvSpPr>
          <p:cNvPr id="5" name="Footer Placeholder 4">
            <a:extLst>
              <a:ext uri="{FF2B5EF4-FFF2-40B4-BE49-F238E27FC236}">
                <a16:creationId xmlns:a16="http://schemas.microsoft.com/office/drawing/2014/main" id="{1C1AFD58-6607-F34D-8EC5-950082C2B0FA}"/>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6" name="Slide Number Placeholder 5">
            <a:extLst>
              <a:ext uri="{FF2B5EF4-FFF2-40B4-BE49-F238E27FC236}">
                <a16:creationId xmlns:a16="http://schemas.microsoft.com/office/drawing/2014/main" id="{04607D83-9D75-1344-93D0-A2BCA9329F12}"/>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286320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83EBC7C-37E6-D541-B644-69B2FCFA3F2D}"/>
              </a:ext>
            </a:extLst>
          </p:cNvPr>
          <p:cNvGrpSpPr/>
          <p:nvPr userDrawn="1"/>
        </p:nvGrpSpPr>
        <p:grpSpPr>
          <a:xfrm>
            <a:off x="0" y="6254496"/>
            <a:ext cx="12192000" cy="603504"/>
            <a:chOff x="0" y="6254496"/>
            <a:chExt cx="12192000" cy="603504"/>
          </a:xfrm>
        </p:grpSpPr>
        <p:grpSp>
          <p:nvGrpSpPr>
            <p:cNvPr id="11" name="Group 10">
              <a:extLst>
                <a:ext uri="{FF2B5EF4-FFF2-40B4-BE49-F238E27FC236}">
                  <a16:creationId xmlns:a16="http://schemas.microsoft.com/office/drawing/2014/main" id="{467F9933-D04B-DB43-A2B6-EF812C9A2854}"/>
                </a:ext>
              </a:extLst>
            </p:cNvPr>
            <p:cNvGrpSpPr/>
            <p:nvPr userDrawn="1"/>
          </p:nvGrpSpPr>
          <p:grpSpPr>
            <a:xfrm>
              <a:off x="0" y="6254496"/>
              <a:ext cx="12192000" cy="603504"/>
              <a:chOff x="0" y="6254496"/>
              <a:chExt cx="12192000" cy="603504"/>
            </a:xfrm>
          </p:grpSpPr>
          <p:sp>
            <p:nvSpPr>
              <p:cNvPr id="12" name="Rectangle 11">
                <a:extLst>
                  <a:ext uri="{FF2B5EF4-FFF2-40B4-BE49-F238E27FC236}">
                    <a16:creationId xmlns:a16="http://schemas.microsoft.com/office/drawing/2014/main" id="{505F4551-E0EF-5340-AEF6-D2DAF9E61343}"/>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3" name="Picture 12">
                <a:extLst>
                  <a:ext uri="{FF2B5EF4-FFF2-40B4-BE49-F238E27FC236}">
                    <a16:creationId xmlns:a16="http://schemas.microsoft.com/office/drawing/2014/main" id="{1CC5B937-D0C8-394F-ABD6-DF52B30173A6}"/>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4" name="Straight Connector 13">
              <a:extLst>
                <a:ext uri="{FF2B5EF4-FFF2-40B4-BE49-F238E27FC236}">
                  <a16:creationId xmlns:a16="http://schemas.microsoft.com/office/drawing/2014/main" id="{4918BCCD-3CA6-FC4D-BA67-6DB8694789B1}"/>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B811DB0-1BD4-154C-914B-40DD82A6D1E3}"/>
              </a:ext>
            </a:extLst>
          </p:cNvPr>
          <p:cNvSpPr>
            <a:spLocks noGrp="1"/>
          </p:cNvSpPr>
          <p:nvPr>
            <p:ph type="title"/>
          </p:nvPr>
        </p:nvSpPr>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9666B4-9689-8A41-B77F-CB955FEB73D7}"/>
              </a:ext>
            </a:extLst>
          </p:cNvPr>
          <p:cNvSpPr>
            <a:spLocks noGrp="1"/>
          </p:cNvSpPr>
          <p:nvPr>
            <p:ph idx="1"/>
          </p:nvPr>
        </p:nvSpPr>
        <p:spPr>
          <a:xfrm>
            <a:off x="685799" y="1600200"/>
            <a:ext cx="8229595" cy="4381500"/>
          </a:xfrm>
        </p:spPr>
        <p:txBody>
          <a:bodyPr>
            <a:noAutofit/>
          </a:bodyPr>
          <a:lstStyle>
            <a:lvl3pPr>
              <a:defRPr/>
            </a:lvl3pPr>
            <a:lvl4pPr>
              <a:defRPr/>
            </a:lvl4pPr>
            <a:lvl5pPr>
              <a:defRPr/>
            </a:lvl5pPr>
          </a:lstStyle>
          <a:p>
            <a:pPr lvl="0"/>
            <a:r>
              <a:rPr lang="en-US"/>
              <a:t>Click to edit Master text styles</a:t>
            </a:r>
          </a:p>
        </p:txBody>
      </p:sp>
      <p:sp>
        <p:nvSpPr>
          <p:cNvPr id="4" name="Date Placeholder 3">
            <a:extLst>
              <a:ext uri="{FF2B5EF4-FFF2-40B4-BE49-F238E27FC236}">
                <a16:creationId xmlns:a16="http://schemas.microsoft.com/office/drawing/2014/main" id="{2B994E4A-EDD3-4F4F-B519-4E642873080E}"/>
              </a:ext>
            </a:extLst>
          </p:cNvPr>
          <p:cNvSpPr>
            <a:spLocks noGrp="1"/>
          </p:cNvSpPr>
          <p:nvPr>
            <p:ph type="dt" sz="half" idx="10"/>
          </p:nvPr>
        </p:nvSpPr>
        <p:spPr>
          <a:xfrm>
            <a:off x="10538284" y="6491657"/>
            <a:ext cx="529929" cy="137743"/>
          </a:xfrm>
          <a:prstGeom prst="rect">
            <a:avLst/>
          </a:prstGeom>
        </p:spPr>
        <p:txBody>
          <a:bodyPr/>
          <a:lstStyle/>
          <a:p>
            <a:fld id="{8D78A396-0545-3346-9533-44066B031F4C}" type="datetime1">
              <a:rPr lang="en-US" smtClean="0"/>
              <a:t>5/23/23</a:t>
            </a:fld>
            <a:endParaRPr lang="en-US"/>
          </a:p>
        </p:txBody>
      </p:sp>
      <p:sp>
        <p:nvSpPr>
          <p:cNvPr id="5" name="Footer Placeholder 4">
            <a:extLst>
              <a:ext uri="{FF2B5EF4-FFF2-40B4-BE49-F238E27FC236}">
                <a16:creationId xmlns:a16="http://schemas.microsoft.com/office/drawing/2014/main" id="{91360A6A-BE0F-E04A-A374-284EE868F706}"/>
              </a:ext>
            </a:extLst>
          </p:cNvPr>
          <p:cNvSpPr>
            <a:spLocks noGrp="1"/>
          </p:cNvSpPr>
          <p:nvPr>
            <p:ph type="ftr" sz="quarter" idx="11"/>
          </p:nvPr>
        </p:nvSpPr>
        <p:spPr>
          <a:xfrm>
            <a:off x="6324600" y="6491657"/>
            <a:ext cx="4040547" cy="137743"/>
          </a:xfrm>
          <a:prstGeom prst="rect">
            <a:avLst/>
          </a:prstGeom>
        </p:spPr>
        <p:txBody>
          <a:bodyPr/>
          <a:lstStyle>
            <a:lvl1pPr algn="l">
              <a:defRPr/>
            </a:lvl1pPr>
          </a:lstStyle>
          <a:p>
            <a:r>
              <a:rPr lang="en-US" dirty="0"/>
              <a:t>© American Medical Association. Privileged and Confidential.</a:t>
            </a:r>
          </a:p>
        </p:txBody>
      </p:sp>
      <p:sp>
        <p:nvSpPr>
          <p:cNvPr id="6" name="Slide Number Placeholder 5">
            <a:extLst>
              <a:ext uri="{FF2B5EF4-FFF2-40B4-BE49-F238E27FC236}">
                <a16:creationId xmlns:a16="http://schemas.microsoft.com/office/drawing/2014/main" id="{8036CB18-3056-CA41-B8BC-A4BED29DC5F9}"/>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257739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3F8AA78-026F-6F40-9A09-66FD308E6A80}"/>
              </a:ext>
            </a:extLst>
          </p:cNvPr>
          <p:cNvGrpSpPr/>
          <p:nvPr userDrawn="1"/>
        </p:nvGrpSpPr>
        <p:grpSpPr>
          <a:xfrm>
            <a:off x="0" y="6254496"/>
            <a:ext cx="12192000" cy="603504"/>
            <a:chOff x="0" y="6254496"/>
            <a:chExt cx="12192000" cy="603504"/>
          </a:xfrm>
        </p:grpSpPr>
        <p:grpSp>
          <p:nvGrpSpPr>
            <p:cNvPr id="12" name="Group 11">
              <a:extLst>
                <a:ext uri="{FF2B5EF4-FFF2-40B4-BE49-F238E27FC236}">
                  <a16:creationId xmlns:a16="http://schemas.microsoft.com/office/drawing/2014/main" id="{8655FDEA-0AA0-4D49-92F8-974CB4EAFCE7}"/>
                </a:ext>
              </a:extLst>
            </p:cNvPr>
            <p:cNvGrpSpPr/>
            <p:nvPr userDrawn="1"/>
          </p:nvGrpSpPr>
          <p:grpSpPr>
            <a:xfrm>
              <a:off x="0" y="6254496"/>
              <a:ext cx="12192000" cy="603504"/>
              <a:chOff x="0" y="6254496"/>
              <a:chExt cx="12192000" cy="603504"/>
            </a:xfrm>
          </p:grpSpPr>
          <p:sp>
            <p:nvSpPr>
              <p:cNvPr id="13" name="Rectangle 12">
                <a:extLst>
                  <a:ext uri="{FF2B5EF4-FFF2-40B4-BE49-F238E27FC236}">
                    <a16:creationId xmlns:a16="http://schemas.microsoft.com/office/drawing/2014/main" id="{973FADC4-ED22-A944-A80D-C9EA3516C80E}"/>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4" name="Picture 13">
                <a:extLst>
                  <a:ext uri="{FF2B5EF4-FFF2-40B4-BE49-F238E27FC236}">
                    <a16:creationId xmlns:a16="http://schemas.microsoft.com/office/drawing/2014/main" id="{0E5E4194-8464-5A45-BA52-589B0FEDE1B0}"/>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5" name="Straight Connector 14">
              <a:extLst>
                <a:ext uri="{FF2B5EF4-FFF2-40B4-BE49-F238E27FC236}">
                  <a16:creationId xmlns:a16="http://schemas.microsoft.com/office/drawing/2014/main" id="{A5557309-AB7C-A04D-8D20-B5C88EE09D27}"/>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32B8EFA-B050-C441-AE6C-21BEFE329B87}"/>
              </a:ext>
            </a:extLst>
          </p:cNvPr>
          <p:cNvSpPr>
            <a:spLocks noGrp="1"/>
          </p:cNvSpPr>
          <p:nvPr>
            <p:ph type="title"/>
          </p:nvPr>
        </p:nvSpPr>
        <p:spPr/>
        <p:txBody>
          <a:bodyPr>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D9F0FE-84ED-1648-BC3F-455BD9DEFC89}"/>
              </a:ext>
            </a:extLst>
          </p:cNvPr>
          <p:cNvSpPr>
            <a:spLocks noGrp="1"/>
          </p:cNvSpPr>
          <p:nvPr>
            <p:ph sz="half" idx="1"/>
          </p:nvPr>
        </p:nvSpPr>
        <p:spPr>
          <a:xfrm>
            <a:off x="685800" y="1600200"/>
            <a:ext cx="5181600" cy="4381500"/>
          </a:xfrm>
        </p:spPr>
        <p:txBody>
          <a:bodyPr>
            <a:noAutofit/>
          </a:bodyPr>
          <a:lstStyle>
            <a:lvl1pPr>
              <a:defRPr sz="2000"/>
            </a:lvl1pPr>
            <a:lvl2pPr>
              <a:defRPr sz="1600"/>
            </a:lvl2pPr>
            <a:lvl3pPr>
              <a:defRPr sz="1600"/>
            </a:lvl3pPr>
            <a:lvl4pPr>
              <a:defRPr sz="1200"/>
            </a:lvl4pPr>
            <a:lvl5pPr>
              <a:defRPr sz="1200"/>
            </a:lvl5pPr>
          </a:lstStyle>
          <a:p>
            <a:pPr lvl="0"/>
            <a:r>
              <a:rPr lang="en-US"/>
              <a:t>Click to edit Master text styles</a:t>
            </a:r>
          </a:p>
        </p:txBody>
      </p:sp>
      <p:sp>
        <p:nvSpPr>
          <p:cNvPr id="4" name="Content Placeholder 3">
            <a:extLst>
              <a:ext uri="{FF2B5EF4-FFF2-40B4-BE49-F238E27FC236}">
                <a16:creationId xmlns:a16="http://schemas.microsoft.com/office/drawing/2014/main" id="{2288A628-9D60-C643-B340-42064FE5A912}"/>
              </a:ext>
            </a:extLst>
          </p:cNvPr>
          <p:cNvSpPr>
            <a:spLocks noGrp="1"/>
          </p:cNvSpPr>
          <p:nvPr>
            <p:ph sz="half" idx="2"/>
          </p:nvPr>
        </p:nvSpPr>
        <p:spPr>
          <a:xfrm>
            <a:off x="6324600" y="1600200"/>
            <a:ext cx="5181600" cy="4381500"/>
          </a:xfrm>
        </p:spPr>
        <p:txBody>
          <a:bodyPr>
            <a:noAutofit/>
          </a:bodyPr>
          <a:lstStyle>
            <a:lvl1pPr>
              <a:defRPr sz="2000"/>
            </a:lvl1pPr>
            <a:lvl2pPr>
              <a:defRPr sz="1600"/>
            </a:lvl2pPr>
            <a:lvl3pPr>
              <a:defRPr sz="1600"/>
            </a:lvl3pPr>
            <a:lvl4pPr>
              <a:defRPr sz="1200"/>
            </a:lvl4pPr>
            <a:lvl5pPr>
              <a:defRPr sz="1200"/>
            </a:lvl5pPr>
          </a:lstStyle>
          <a:p>
            <a:pPr lvl="0"/>
            <a:r>
              <a:rPr lang="en-US"/>
              <a:t>Click to edit Master text styles</a:t>
            </a:r>
          </a:p>
        </p:txBody>
      </p:sp>
      <p:sp>
        <p:nvSpPr>
          <p:cNvPr id="5" name="Date Placeholder 4">
            <a:extLst>
              <a:ext uri="{FF2B5EF4-FFF2-40B4-BE49-F238E27FC236}">
                <a16:creationId xmlns:a16="http://schemas.microsoft.com/office/drawing/2014/main" id="{73744C2F-C295-1044-B10F-E494C5751CF2}"/>
              </a:ext>
            </a:extLst>
          </p:cNvPr>
          <p:cNvSpPr>
            <a:spLocks noGrp="1"/>
          </p:cNvSpPr>
          <p:nvPr>
            <p:ph type="dt" sz="half" idx="10"/>
          </p:nvPr>
        </p:nvSpPr>
        <p:spPr>
          <a:xfrm>
            <a:off x="10538284" y="6491657"/>
            <a:ext cx="529929" cy="137743"/>
          </a:xfrm>
          <a:prstGeom prst="rect">
            <a:avLst/>
          </a:prstGeom>
        </p:spPr>
        <p:txBody>
          <a:bodyPr/>
          <a:lstStyle/>
          <a:p>
            <a:fld id="{1337EB0E-A350-0E4F-A46D-3EBBA602C153}" type="datetime1">
              <a:rPr lang="en-US" smtClean="0"/>
              <a:t>5/23/23</a:t>
            </a:fld>
            <a:endParaRPr lang="en-US"/>
          </a:p>
        </p:txBody>
      </p:sp>
      <p:sp>
        <p:nvSpPr>
          <p:cNvPr id="6" name="Footer Placeholder 5">
            <a:extLst>
              <a:ext uri="{FF2B5EF4-FFF2-40B4-BE49-F238E27FC236}">
                <a16:creationId xmlns:a16="http://schemas.microsoft.com/office/drawing/2014/main" id="{24D5BDE6-5B20-434B-B9D0-A6F0ABC443FD}"/>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7" name="Slide Number Placeholder 6">
            <a:extLst>
              <a:ext uri="{FF2B5EF4-FFF2-40B4-BE49-F238E27FC236}">
                <a16:creationId xmlns:a16="http://schemas.microsoft.com/office/drawing/2014/main" id="{AA95FD13-712A-544F-8320-AA362A2E5750}"/>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368325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with Subhea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5718C2A-B2B5-0B47-B29A-1C698DE91284}"/>
              </a:ext>
            </a:extLst>
          </p:cNvPr>
          <p:cNvGrpSpPr/>
          <p:nvPr userDrawn="1"/>
        </p:nvGrpSpPr>
        <p:grpSpPr>
          <a:xfrm>
            <a:off x="0" y="6254496"/>
            <a:ext cx="12192000" cy="603504"/>
            <a:chOff x="0" y="6254496"/>
            <a:chExt cx="12192000" cy="603504"/>
          </a:xfrm>
        </p:grpSpPr>
        <p:grpSp>
          <p:nvGrpSpPr>
            <p:cNvPr id="14" name="Group 13">
              <a:extLst>
                <a:ext uri="{FF2B5EF4-FFF2-40B4-BE49-F238E27FC236}">
                  <a16:creationId xmlns:a16="http://schemas.microsoft.com/office/drawing/2014/main" id="{F8D9EE80-CABA-E842-B623-887B2E251FCA}"/>
                </a:ext>
              </a:extLst>
            </p:cNvPr>
            <p:cNvGrpSpPr/>
            <p:nvPr userDrawn="1"/>
          </p:nvGrpSpPr>
          <p:grpSpPr>
            <a:xfrm>
              <a:off x="0" y="6254496"/>
              <a:ext cx="12192000" cy="603504"/>
              <a:chOff x="0" y="6254496"/>
              <a:chExt cx="12192000" cy="603504"/>
            </a:xfrm>
          </p:grpSpPr>
          <p:sp>
            <p:nvSpPr>
              <p:cNvPr id="15" name="Rectangle 14">
                <a:extLst>
                  <a:ext uri="{FF2B5EF4-FFF2-40B4-BE49-F238E27FC236}">
                    <a16:creationId xmlns:a16="http://schemas.microsoft.com/office/drawing/2014/main" id="{EDB6D99E-6D2A-AF4B-A034-AD8E1CADFAA5}"/>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6" name="Picture 15">
                <a:extLst>
                  <a:ext uri="{FF2B5EF4-FFF2-40B4-BE49-F238E27FC236}">
                    <a16:creationId xmlns:a16="http://schemas.microsoft.com/office/drawing/2014/main" id="{1762716E-38E4-B343-8782-3E1D913BE0FF}"/>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7" name="Straight Connector 16">
              <a:extLst>
                <a:ext uri="{FF2B5EF4-FFF2-40B4-BE49-F238E27FC236}">
                  <a16:creationId xmlns:a16="http://schemas.microsoft.com/office/drawing/2014/main" id="{6C97D39A-F644-594D-BE82-FAB1028A0EBD}"/>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32B8EFA-B050-C441-AE6C-21BEFE329B87}"/>
              </a:ext>
            </a:extLst>
          </p:cNvPr>
          <p:cNvSpPr>
            <a:spLocks noGrp="1"/>
          </p:cNvSpPr>
          <p:nvPr>
            <p:ph type="title"/>
          </p:nvPr>
        </p:nvSpPr>
        <p:spPr>
          <a:xfrm>
            <a:off x="686900" y="603504"/>
            <a:ext cx="10819300" cy="727951"/>
          </a:xfrm>
        </p:spPr>
        <p:txBody>
          <a:bodyPr>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D9F0FE-84ED-1648-BC3F-455BD9DEFC89}"/>
              </a:ext>
            </a:extLst>
          </p:cNvPr>
          <p:cNvSpPr>
            <a:spLocks noGrp="1"/>
          </p:cNvSpPr>
          <p:nvPr>
            <p:ph sz="half" idx="1"/>
          </p:nvPr>
        </p:nvSpPr>
        <p:spPr>
          <a:xfrm>
            <a:off x="685800" y="2286000"/>
            <a:ext cx="5181600" cy="3695700"/>
          </a:xfrm>
        </p:spPr>
        <p:txBody>
          <a:bodyPr>
            <a:noAutofit/>
          </a:bodyPr>
          <a:lstStyle>
            <a:lvl1pPr>
              <a:defRPr sz="2000"/>
            </a:lvl1pPr>
            <a:lvl2pPr>
              <a:defRPr sz="1600"/>
            </a:lvl2pPr>
            <a:lvl3pPr>
              <a:defRPr sz="1600"/>
            </a:lvl3pPr>
            <a:lvl4pPr>
              <a:defRPr sz="1200"/>
            </a:lvl4pPr>
            <a:lvl5pPr>
              <a:defRPr sz="1200"/>
            </a:lvl5pPr>
          </a:lstStyle>
          <a:p>
            <a:pPr lvl="0"/>
            <a:r>
              <a:rPr lang="en-US"/>
              <a:t>Click to edit Master text styles</a:t>
            </a:r>
          </a:p>
        </p:txBody>
      </p:sp>
      <p:sp>
        <p:nvSpPr>
          <p:cNvPr id="4" name="Content Placeholder 3">
            <a:extLst>
              <a:ext uri="{FF2B5EF4-FFF2-40B4-BE49-F238E27FC236}">
                <a16:creationId xmlns:a16="http://schemas.microsoft.com/office/drawing/2014/main" id="{2288A628-9D60-C643-B340-42064FE5A912}"/>
              </a:ext>
            </a:extLst>
          </p:cNvPr>
          <p:cNvSpPr>
            <a:spLocks noGrp="1"/>
          </p:cNvSpPr>
          <p:nvPr>
            <p:ph sz="half" idx="2"/>
          </p:nvPr>
        </p:nvSpPr>
        <p:spPr>
          <a:xfrm>
            <a:off x="6324600" y="2286000"/>
            <a:ext cx="5181600" cy="3695700"/>
          </a:xfrm>
        </p:spPr>
        <p:txBody>
          <a:bodyPr>
            <a:noAutofit/>
          </a:bodyPr>
          <a:lstStyle>
            <a:lvl1pPr>
              <a:defRPr sz="2000"/>
            </a:lvl1pPr>
            <a:lvl2pPr>
              <a:defRPr sz="1600"/>
            </a:lvl2pPr>
            <a:lvl3pPr>
              <a:defRPr sz="1600"/>
            </a:lvl3pPr>
            <a:lvl4pPr>
              <a:defRPr sz="1200"/>
            </a:lvl4pPr>
            <a:lvl5pPr>
              <a:defRPr sz="1200"/>
            </a:lvl5pPr>
          </a:lstStyle>
          <a:p>
            <a:pPr lvl="0"/>
            <a:r>
              <a:rPr lang="en-US"/>
              <a:t>Click to edit Master text styles</a:t>
            </a:r>
          </a:p>
        </p:txBody>
      </p:sp>
      <p:sp>
        <p:nvSpPr>
          <p:cNvPr id="5" name="Date Placeholder 4">
            <a:extLst>
              <a:ext uri="{FF2B5EF4-FFF2-40B4-BE49-F238E27FC236}">
                <a16:creationId xmlns:a16="http://schemas.microsoft.com/office/drawing/2014/main" id="{73744C2F-C295-1044-B10F-E494C5751CF2}"/>
              </a:ext>
            </a:extLst>
          </p:cNvPr>
          <p:cNvSpPr>
            <a:spLocks noGrp="1"/>
          </p:cNvSpPr>
          <p:nvPr>
            <p:ph type="dt" sz="half" idx="10"/>
          </p:nvPr>
        </p:nvSpPr>
        <p:spPr>
          <a:xfrm>
            <a:off x="10538284" y="6491657"/>
            <a:ext cx="529929" cy="137743"/>
          </a:xfrm>
          <a:prstGeom prst="rect">
            <a:avLst/>
          </a:prstGeom>
        </p:spPr>
        <p:txBody>
          <a:bodyPr/>
          <a:lstStyle/>
          <a:p>
            <a:fld id="{184C7573-9B4A-BA42-A412-382DF56F605A}" type="datetime1">
              <a:rPr lang="en-US" smtClean="0"/>
              <a:t>5/23/23</a:t>
            </a:fld>
            <a:endParaRPr lang="en-US"/>
          </a:p>
        </p:txBody>
      </p:sp>
      <p:sp>
        <p:nvSpPr>
          <p:cNvPr id="6" name="Footer Placeholder 5">
            <a:extLst>
              <a:ext uri="{FF2B5EF4-FFF2-40B4-BE49-F238E27FC236}">
                <a16:creationId xmlns:a16="http://schemas.microsoft.com/office/drawing/2014/main" id="{24D5BDE6-5B20-434B-B9D0-A6F0ABC443FD}"/>
              </a:ext>
            </a:extLst>
          </p:cNvPr>
          <p:cNvSpPr>
            <a:spLocks noGrp="1"/>
          </p:cNvSpPr>
          <p:nvPr>
            <p:ph type="ftr" sz="quarter" idx="11"/>
          </p:nvPr>
        </p:nvSpPr>
        <p:spPr>
          <a:xfrm>
            <a:off x="6324600" y="6491657"/>
            <a:ext cx="4040548" cy="137743"/>
          </a:xfrm>
          <a:prstGeom prst="rect">
            <a:avLst/>
          </a:prstGeom>
        </p:spPr>
        <p:txBody>
          <a:bodyPr/>
          <a:lstStyle>
            <a:lvl1pPr algn="l">
              <a:defRPr/>
            </a:lvl1pPr>
          </a:lstStyle>
          <a:p>
            <a:r>
              <a:rPr lang="en-US" dirty="0"/>
              <a:t>© American Medical Association. Privileged and Confidential.</a:t>
            </a:r>
          </a:p>
        </p:txBody>
      </p:sp>
      <p:sp>
        <p:nvSpPr>
          <p:cNvPr id="7" name="Slide Number Placeholder 6">
            <a:extLst>
              <a:ext uri="{FF2B5EF4-FFF2-40B4-BE49-F238E27FC236}">
                <a16:creationId xmlns:a16="http://schemas.microsoft.com/office/drawing/2014/main" id="{AA95FD13-712A-544F-8320-AA362A2E5750}"/>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
        <p:nvSpPr>
          <p:cNvPr id="9" name="Text Placeholder 8">
            <a:extLst>
              <a:ext uri="{FF2B5EF4-FFF2-40B4-BE49-F238E27FC236}">
                <a16:creationId xmlns:a16="http://schemas.microsoft.com/office/drawing/2014/main" id="{56F9710F-52B8-6C4F-B888-027CF5D33DEB}"/>
              </a:ext>
            </a:extLst>
          </p:cNvPr>
          <p:cNvSpPr>
            <a:spLocks noGrp="1"/>
          </p:cNvSpPr>
          <p:nvPr>
            <p:ph type="body" sz="quarter" idx="13"/>
          </p:nvPr>
        </p:nvSpPr>
        <p:spPr>
          <a:xfrm>
            <a:off x="685800" y="1600200"/>
            <a:ext cx="10820400" cy="504825"/>
          </a:xfrm>
        </p:spPr>
        <p:txBody>
          <a:bodyPr>
            <a:noAutofit/>
          </a:bodyPr>
          <a:lstStyle>
            <a:lvl1pPr marL="0" indent="0">
              <a:buNone/>
              <a:defRPr>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356744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198F830-42DE-504E-939D-9A786C2DC809}"/>
              </a:ext>
            </a:extLst>
          </p:cNvPr>
          <p:cNvGrpSpPr/>
          <p:nvPr userDrawn="1"/>
        </p:nvGrpSpPr>
        <p:grpSpPr>
          <a:xfrm>
            <a:off x="0" y="6254496"/>
            <a:ext cx="12192000" cy="603504"/>
            <a:chOff x="0" y="6254496"/>
            <a:chExt cx="12192000" cy="603504"/>
          </a:xfrm>
        </p:grpSpPr>
        <p:grpSp>
          <p:nvGrpSpPr>
            <p:cNvPr id="14" name="Group 13">
              <a:extLst>
                <a:ext uri="{FF2B5EF4-FFF2-40B4-BE49-F238E27FC236}">
                  <a16:creationId xmlns:a16="http://schemas.microsoft.com/office/drawing/2014/main" id="{FA7BF5B1-A0F6-2447-BB60-1B6CEA371915}"/>
                </a:ext>
              </a:extLst>
            </p:cNvPr>
            <p:cNvGrpSpPr/>
            <p:nvPr userDrawn="1"/>
          </p:nvGrpSpPr>
          <p:grpSpPr>
            <a:xfrm>
              <a:off x="0" y="6254496"/>
              <a:ext cx="12192000" cy="603504"/>
              <a:chOff x="0" y="6254496"/>
              <a:chExt cx="12192000" cy="603504"/>
            </a:xfrm>
          </p:grpSpPr>
          <p:sp>
            <p:nvSpPr>
              <p:cNvPr id="15" name="Rectangle 14">
                <a:extLst>
                  <a:ext uri="{FF2B5EF4-FFF2-40B4-BE49-F238E27FC236}">
                    <a16:creationId xmlns:a16="http://schemas.microsoft.com/office/drawing/2014/main" id="{14DE0032-70FB-1446-8CF6-B6E65CA09B48}"/>
                  </a:ext>
                </a:extLst>
              </p:cNvPr>
              <p:cNvSpPr/>
              <p:nvPr userDrawn="1"/>
            </p:nvSpPr>
            <p:spPr>
              <a:xfrm>
                <a:off x="0" y="6254496"/>
                <a:ext cx="12192000" cy="603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00" dirty="0"/>
              </a:p>
            </p:txBody>
          </p:sp>
          <p:pic>
            <p:nvPicPr>
              <p:cNvPr id="16" name="Picture 15">
                <a:extLst>
                  <a:ext uri="{FF2B5EF4-FFF2-40B4-BE49-F238E27FC236}">
                    <a16:creationId xmlns:a16="http://schemas.microsoft.com/office/drawing/2014/main" id="{D5A9F18C-7618-8C48-BBEB-CA87BEA01127}"/>
                  </a:ext>
                </a:extLst>
              </p:cNvPr>
              <p:cNvPicPr>
                <a:picLocks noChangeAspect="1"/>
              </p:cNvPicPr>
              <p:nvPr userDrawn="1"/>
            </p:nvPicPr>
            <p:blipFill>
              <a:blip r:embed="rId2"/>
              <a:stretch>
                <a:fillRect/>
              </a:stretch>
            </p:blipFill>
            <p:spPr>
              <a:xfrm>
                <a:off x="357592" y="6429697"/>
                <a:ext cx="1375273" cy="283724"/>
              </a:xfrm>
              <a:prstGeom prst="rect">
                <a:avLst/>
              </a:prstGeom>
            </p:spPr>
          </p:pic>
        </p:grpSp>
        <p:cxnSp>
          <p:nvCxnSpPr>
            <p:cNvPr id="17" name="Straight Connector 16">
              <a:extLst>
                <a:ext uri="{FF2B5EF4-FFF2-40B4-BE49-F238E27FC236}">
                  <a16:creationId xmlns:a16="http://schemas.microsoft.com/office/drawing/2014/main" id="{BD046577-5123-1E4C-B9A9-A42E80C33C73}"/>
                </a:ext>
              </a:extLst>
            </p:cNvPr>
            <p:cNvCxnSpPr>
              <a:cxnSpLocks/>
            </p:cNvCxnSpPr>
            <p:nvPr userDrawn="1"/>
          </p:nvCxnSpPr>
          <p:spPr>
            <a:xfrm>
              <a:off x="6097524" y="6254496"/>
              <a:ext cx="0" cy="60350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8370BEF-8967-1141-B0AF-0DC825771CF5}"/>
              </a:ext>
            </a:extLst>
          </p:cNvPr>
          <p:cNvSpPr>
            <a:spLocks noGrp="1"/>
          </p:cNvSpPr>
          <p:nvPr>
            <p:ph type="title"/>
          </p:nvPr>
        </p:nvSpPr>
        <p:spPr>
          <a:xfrm>
            <a:off x="685801" y="603505"/>
            <a:ext cx="10817352" cy="837624"/>
          </a:xfrm>
        </p:spPr>
        <p:txBody>
          <a:bodyP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4C5E59-F345-CB4A-B6D1-C492BF158D4C}"/>
              </a:ext>
            </a:extLst>
          </p:cNvPr>
          <p:cNvSpPr>
            <a:spLocks noGrp="1"/>
          </p:cNvSpPr>
          <p:nvPr>
            <p:ph type="body" idx="1"/>
          </p:nvPr>
        </p:nvSpPr>
        <p:spPr>
          <a:xfrm>
            <a:off x="685800" y="1600200"/>
            <a:ext cx="5181600" cy="685800"/>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BE50E9-AF07-0F46-ABC5-8AF155BEACF1}"/>
              </a:ext>
            </a:extLst>
          </p:cNvPr>
          <p:cNvSpPr>
            <a:spLocks noGrp="1"/>
          </p:cNvSpPr>
          <p:nvPr>
            <p:ph sz="half" idx="2"/>
          </p:nvPr>
        </p:nvSpPr>
        <p:spPr>
          <a:xfrm>
            <a:off x="685801" y="2286000"/>
            <a:ext cx="5181599" cy="3684588"/>
          </a:xfrm>
        </p:spPr>
        <p:txBody>
          <a:bodyPr>
            <a:noAutofit/>
          </a:bodyPr>
          <a:lstStyle>
            <a:lvl1pPr>
              <a:defRPr sz="2000"/>
            </a:lvl1pPr>
            <a:lvl2pPr>
              <a:defRPr sz="1600"/>
            </a:lvl2pPr>
            <a:lvl3pPr>
              <a:defRPr sz="1600"/>
            </a:lvl3pPr>
            <a:lvl4pPr>
              <a:defRPr sz="1200"/>
            </a:lvl4pPr>
            <a:lvl5pPr>
              <a:defRPr sz="1200"/>
            </a:lvl5pPr>
          </a:lstStyle>
          <a:p>
            <a:pPr lvl="0"/>
            <a:r>
              <a:rPr lang="en-US"/>
              <a:t>Click to edit Master text styles</a:t>
            </a:r>
          </a:p>
        </p:txBody>
      </p:sp>
      <p:sp>
        <p:nvSpPr>
          <p:cNvPr id="5" name="Text Placeholder 4">
            <a:extLst>
              <a:ext uri="{FF2B5EF4-FFF2-40B4-BE49-F238E27FC236}">
                <a16:creationId xmlns:a16="http://schemas.microsoft.com/office/drawing/2014/main" id="{EF33A32C-B8B7-9747-B068-6CA7353C31F6}"/>
              </a:ext>
            </a:extLst>
          </p:cNvPr>
          <p:cNvSpPr>
            <a:spLocks noGrp="1"/>
          </p:cNvSpPr>
          <p:nvPr>
            <p:ph type="body" sz="quarter" idx="3"/>
          </p:nvPr>
        </p:nvSpPr>
        <p:spPr>
          <a:xfrm>
            <a:off x="6324599" y="1600200"/>
            <a:ext cx="5178554" cy="685800"/>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55B16B-DAB2-4E4A-8B09-1D8380C274E4}"/>
              </a:ext>
            </a:extLst>
          </p:cNvPr>
          <p:cNvSpPr>
            <a:spLocks noGrp="1"/>
          </p:cNvSpPr>
          <p:nvPr>
            <p:ph sz="quarter" idx="4"/>
          </p:nvPr>
        </p:nvSpPr>
        <p:spPr>
          <a:xfrm>
            <a:off x="6324599" y="2286000"/>
            <a:ext cx="5178553" cy="3684588"/>
          </a:xfrm>
        </p:spPr>
        <p:txBody>
          <a:bodyPr>
            <a:noAutofit/>
          </a:bodyPr>
          <a:lstStyle>
            <a:lvl1pPr>
              <a:defRPr sz="2000"/>
            </a:lvl1pPr>
            <a:lvl2pPr>
              <a:defRPr sz="1600"/>
            </a:lvl2pPr>
            <a:lvl3pPr>
              <a:defRPr sz="1600"/>
            </a:lvl3pPr>
            <a:lvl4pPr>
              <a:defRPr sz="1200"/>
            </a:lvl4pPr>
            <a:lvl5pPr>
              <a:defRPr sz="1200"/>
            </a:lvl5pPr>
          </a:lstStyle>
          <a:p>
            <a:pPr lvl="0"/>
            <a:r>
              <a:rPr lang="en-US"/>
              <a:t>Click to edit Master text styles</a:t>
            </a:r>
          </a:p>
        </p:txBody>
      </p:sp>
      <p:sp>
        <p:nvSpPr>
          <p:cNvPr id="7" name="Date Placeholder 6">
            <a:extLst>
              <a:ext uri="{FF2B5EF4-FFF2-40B4-BE49-F238E27FC236}">
                <a16:creationId xmlns:a16="http://schemas.microsoft.com/office/drawing/2014/main" id="{6EFBE909-2B60-E440-A490-BF3AFAACA8F3}"/>
              </a:ext>
            </a:extLst>
          </p:cNvPr>
          <p:cNvSpPr>
            <a:spLocks noGrp="1"/>
          </p:cNvSpPr>
          <p:nvPr>
            <p:ph type="dt" sz="half" idx="10"/>
          </p:nvPr>
        </p:nvSpPr>
        <p:spPr>
          <a:xfrm>
            <a:off x="10538284" y="6491657"/>
            <a:ext cx="529929" cy="137743"/>
          </a:xfrm>
          <a:prstGeom prst="rect">
            <a:avLst/>
          </a:prstGeom>
        </p:spPr>
        <p:txBody>
          <a:bodyPr/>
          <a:lstStyle/>
          <a:p>
            <a:fld id="{63D2C3B7-6F6A-3945-B91E-2A7A01C67368}" type="datetime1">
              <a:rPr lang="en-US" smtClean="0"/>
              <a:t>5/23/23</a:t>
            </a:fld>
            <a:endParaRPr lang="en-US"/>
          </a:p>
        </p:txBody>
      </p:sp>
      <p:sp>
        <p:nvSpPr>
          <p:cNvPr id="8" name="Footer Placeholder 7">
            <a:extLst>
              <a:ext uri="{FF2B5EF4-FFF2-40B4-BE49-F238E27FC236}">
                <a16:creationId xmlns:a16="http://schemas.microsoft.com/office/drawing/2014/main" id="{CFD1B89B-F12A-674E-AE66-A9A18E6D570C}"/>
              </a:ext>
            </a:extLst>
          </p:cNvPr>
          <p:cNvSpPr>
            <a:spLocks noGrp="1"/>
          </p:cNvSpPr>
          <p:nvPr>
            <p:ph type="ftr" sz="quarter" idx="11"/>
          </p:nvPr>
        </p:nvSpPr>
        <p:spPr>
          <a:xfrm>
            <a:off x="6324600" y="6491657"/>
            <a:ext cx="4040548" cy="138719"/>
          </a:xfrm>
          <a:prstGeom prst="rect">
            <a:avLst/>
          </a:prstGeom>
        </p:spPr>
        <p:txBody>
          <a:bodyPr/>
          <a:lstStyle>
            <a:lvl1pPr algn="l">
              <a:defRPr/>
            </a:lvl1pPr>
          </a:lstStyle>
          <a:p>
            <a:r>
              <a:rPr lang="en-US" dirty="0"/>
              <a:t>© American Medical Association. Privileged and Confidential.</a:t>
            </a:r>
          </a:p>
        </p:txBody>
      </p:sp>
      <p:sp>
        <p:nvSpPr>
          <p:cNvPr id="9" name="Slide Number Placeholder 8">
            <a:extLst>
              <a:ext uri="{FF2B5EF4-FFF2-40B4-BE49-F238E27FC236}">
                <a16:creationId xmlns:a16="http://schemas.microsoft.com/office/drawing/2014/main" id="{4BEE6C43-1AF6-9149-841A-CD0302AC3C97}"/>
              </a:ext>
            </a:extLst>
          </p:cNvPr>
          <p:cNvSpPr>
            <a:spLocks noGrp="1"/>
          </p:cNvSpPr>
          <p:nvPr>
            <p:ph type="sldNum" sz="quarter" idx="12"/>
          </p:nvPr>
        </p:nvSpPr>
        <p:spPr>
          <a:xfrm>
            <a:off x="11224085" y="6491659"/>
            <a:ext cx="282114" cy="137741"/>
          </a:xfrm>
          <a:prstGeom prst="rect">
            <a:avLst/>
          </a:prstGeom>
        </p:spPr>
        <p:txBody>
          <a:bodyPr/>
          <a:lstStyle/>
          <a:p>
            <a:fld id="{3C995604-7EC0-7E4F-8833-D9F6F7344AE0}" type="slidenum">
              <a:rPr lang="en-US" smtClean="0"/>
              <a:t>‹#›</a:t>
            </a:fld>
            <a:endParaRPr lang="en-US"/>
          </a:p>
        </p:txBody>
      </p:sp>
    </p:spTree>
    <p:extLst>
      <p:ext uri="{BB962C8B-B14F-4D97-AF65-F5344CB8AC3E}">
        <p14:creationId xmlns:p14="http://schemas.microsoft.com/office/powerpoint/2010/main" val="348458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FF78A-7297-0141-A743-3C831E89B691}"/>
              </a:ext>
            </a:extLst>
          </p:cNvPr>
          <p:cNvSpPr>
            <a:spLocks noGrp="1"/>
          </p:cNvSpPr>
          <p:nvPr>
            <p:ph type="title"/>
          </p:nvPr>
        </p:nvSpPr>
        <p:spPr>
          <a:xfrm>
            <a:off x="686900" y="603504"/>
            <a:ext cx="10818200" cy="904363"/>
          </a:xfrm>
          <a:prstGeom prst="rect">
            <a:avLst/>
          </a:prstGeom>
        </p:spPr>
        <p:txBody>
          <a:bodyPr vert="horz" lIns="0" tIns="0" rIns="0" bIns="0" rtlCol="0" anchor="t" anchorCtr="0">
            <a:noAutofit/>
          </a:bodyPr>
          <a:lstStyle/>
          <a:p>
            <a:endParaRPr lang="en-US" dirty="0"/>
          </a:p>
        </p:txBody>
      </p:sp>
      <p:sp>
        <p:nvSpPr>
          <p:cNvPr id="3" name="Text Placeholder 2">
            <a:extLst>
              <a:ext uri="{FF2B5EF4-FFF2-40B4-BE49-F238E27FC236}">
                <a16:creationId xmlns:a16="http://schemas.microsoft.com/office/drawing/2014/main" id="{2BA4A0E6-BD54-E84F-9050-A9F587E120B2}"/>
              </a:ext>
            </a:extLst>
          </p:cNvPr>
          <p:cNvSpPr>
            <a:spLocks noGrp="1"/>
          </p:cNvSpPr>
          <p:nvPr>
            <p:ph type="body" idx="1"/>
          </p:nvPr>
        </p:nvSpPr>
        <p:spPr>
          <a:xfrm>
            <a:off x="685800" y="1600200"/>
            <a:ext cx="10819300"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E62694-7DDF-5C49-9A6E-55F9A18B622C}"/>
              </a:ext>
            </a:extLst>
          </p:cNvPr>
          <p:cNvSpPr>
            <a:spLocks noGrp="1"/>
          </p:cNvSpPr>
          <p:nvPr>
            <p:ph type="dt" sz="half" idx="2"/>
          </p:nvPr>
        </p:nvSpPr>
        <p:spPr>
          <a:xfrm>
            <a:off x="10538284" y="6491657"/>
            <a:ext cx="529929" cy="137743"/>
          </a:xfrm>
          <a:prstGeom prst="rect">
            <a:avLst/>
          </a:prstGeom>
        </p:spPr>
        <p:txBody>
          <a:bodyPr vert="horz" lIns="0" tIns="0" rIns="0" bIns="0" rtlCol="0" anchor="b" anchorCtr="0"/>
          <a:lstStyle>
            <a:lvl1pPr algn="r">
              <a:defRPr sz="600" b="0">
                <a:solidFill>
                  <a:schemeClr val="accent5">
                    <a:lumMod val="50000"/>
                  </a:schemeClr>
                </a:solidFill>
                <a:latin typeface="Helvetica" pitchFamily="2" charset="0"/>
              </a:defRPr>
            </a:lvl1pPr>
          </a:lstStyle>
          <a:p>
            <a:fld id="{89C819F2-A16D-324F-B095-394949D4AD53}" type="datetime1">
              <a:rPr lang="en-US" smtClean="0"/>
              <a:t>5/23/23</a:t>
            </a:fld>
            <a:endParaRPr lang="en-US" dirty="0"/>
          </a:p>
        </p:txBody>
      </p:sp>
      <p:sp>
        <p:nvSpPr>
          <p:cNvPr id="5" name="Footer Placeholder 4">
            <a:extLst>
              <a:ext uri="{FF2B5EF4-FFF2-40B4-BE49-F238E27FC236}">
                <a16:creationId xmlns:a16="http://schemas.microsoft.com/office/drawing/2014/main" id="{10CE5C71-B073-7746-B7B2-B4A51E6008DD}"/>
              </a:ext>
            </a:extLst>
          </p:cNvPr>
          <p:cNvSpPr>
            <a:spLocks noGrp="1"/>
          </p:cNvSpPr>
          <p:nvPr>
            <p:ph type="ftr" sz="quarter" idx="3"/>
          </p:nvPr>
        </p:nvSpPr>
        <p:spPr>
          <a:xfrm>
            <a:off x="6324600" y="6491657"/>
            <a:ext cx="4040548" cy="137743"/>
          </a:xfrm>
          <a:prstGeom prst="rect">
            <a:avLst/>
          </a:prstGeom>
        </p:spPr>
        <p:txBody>
          <a:bodyPr vert="horz" lIns="0" tIns="0" rIns="0" bIns="0" rtlCol="0" anchor="b" anchorCtr="0"/>
          <a:lstStyle>
            <a:lvl1pPr algn="ctr">
              <a:defRPr sz="600" b="0">
                <a:solidFill>
                  <a:schemeClr val="accent5">
                    <a:lumMod val="50000"/>
                  </a:schemeClr>
                </a:solidFill>
                <a:latin typeface="Helvetica" pitchFamily="2" charset="0"/>
              </a:defRPr>
            </a:lvl1pPr>
          </a:lstStyle>
          <a:p>
            <a:pPr algn="l"/>
            <a:r>
              <a:rPr lang="en-US" dirty="0"/>
              <a:t>© American Medical Association. Privileged and Confidential.</a:t>
            </a:r>
          </a:p>
        </p:txBody>
      </p:sp>
      <p:sp>
        <p:nvSpPr>
          <p:cNvPr id="6" name="Slide Number Placeholder 5">
            <a:extLst>
              <a:ext uri="{FF2B5EF4-FFF2-40B4-BE49-F238E27FC236}">
                <a16:creationId xmlns:a16="http://schemas.microsoft.com/office/drawing/2014/main" id="{23433DD3-8169-B244-9488-48C44796A801}"/>
              </a:ext>
            </a:extLst>
          </p:cNvPr>
          <p:cNvSpPr>
            <a:spLocks noGrp="1"/>
          </p:cNvSpPr>
          <p:nvPr>
            <p:ph type="sldNum" sz="quarter" idx="4"/>
          </p:nvPr>
        </p:nvSpPr>
        <p:spPr>
          <a:xfrm>
            <a:off x="11224085" y="6491659"/>
            <a:ext cx="282114" cy="137741"/>
          </a:xfrm>
          <a:prstGeom prst="rect">
            <a:avLst/>
          </a:prstGeom>
        </p:spPr>
        <p:txBody>
          <a:bodyPr vert="horz" lIns="0" tIns="0" rIns="0" bIns="0" rtlCol="0" anchor="b" anchorCtr="0"/>
          <a:lstStyle>
            <a:lvl1pPr algn="r">
              <a:defRPr sz="600" b="0">
                <a:solidFill>
                  <a:schemeClr val="accent5">
                    <a:lumMod val="50000"/>
                  </a:schemeClr>
                </a:solidFill>
                <a:latin typeface="Helvetica" pitchFamily="2" charset="0"/>
              </a:defRPr>
            </a:lvl1pPr>
          </a:lstStyle>
          <a:p>
            <a:fld id="{3C995604-7EC0-7E4F-8833-D9F6F7344AE0}" type="slidenum">
              <a:rPr lang="en-US" smtClean="0"/>
              <a:pPr/>
              <a:t>‹#›</a:t>
            </a:fld>
            <a:endParaRPr lang="en-US" dirty="0"/>
          </a:p>
        </p:txBody>
      </p:sp>
    </p:spTree>
    <p:extLst>
      <p:ext uri="{BB962C8B-B14F-4D97-AF65-F5344CB8AC3E}">
        <p14:creationId xmlns:p14="http://schemas.microsoft.com/office/powerpoint/2010/main" val="1129427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p:txStyles>
    <p:titleStyle>
      <a:lvl1pPr algn="l" defTabSz="914400" rtl="0" eaLnBrk="1" latinLnBrk="0" hangingPunct="1">
        <a:lnSpc>
          <a:spcPct val="90000"/>
        </a:lnSpc>
        <a:spcBef>
          <a:spcPct val="0"/>
        </a:spcBef>
        <a:buNone/>
        <a:defRPr sz="2800" b="1" kern="1200">
          <a:solidFill>
            <a:schemeClr val="accent6"/>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accent3">
              <a:lumMod val="50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3">
              <a:lumMod val="50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3">
              <a:lumMod val="50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32">
          <p15:clr>
            <a:srgbClr val="F26B43"/>
          </p15:clr>
        </p15:guide>
        <p15:guide id="4" pos="7248">
          <p15:clr>
            <a:srgbClr val="F26B43"/>
          </p15:clr>
        </p15:guide>
        <p15:guide id="8" pos="3984">
          <p15:clr>
            <a:srgbClr val="F26B43"/>
          </p15:clr>
        </p15:guide>
        <p15:guide id="9" orient="horz" pos="2160">
          <p15:clr>
            <a:srgbClr val="F26B43"/>
          </p15:clr>
        </p15:guide>
        <p15:guide id="10" orient="horz" pos="3768">
          <p15:clr>
            <a:srgbClr val="F26B43"/>
          </p15:clr>
        </p15:guide>
        <p15:guide id="11" pos="5616">
          <p15:clr>
            <a:srgbClr val="F26B43"/>
          </p15:clr>
        </p15:guide>
        <p15:guide id="12" pos="3696">
          <p15:clr>
            <a:srgbClr val="F26B43"/>
          </p15:clr>
        </p15:guide>
        <p15:guide id="13" pos="2064">
          <p15:clr>
            <a:srgbClr val="F26B43"/>
          </p15:clr>
        </p15:guide>
        <p15:guide id="14" orient="horz" pos="417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svg"/><Relationship Id="rId42" Type="http://schemas.openxmlformats.org/officeDocument/2006/relationships/image" Target="../media/image43.svg"/><Relationship Id="rId7" Type="http://schemas.openxmlformats.org/officeDocument/2006/relationships/image" Target="../media/image8.png"/><Relationship Id="rId2" Type="http://schemas.openxmlformats.org/officeDocument/2006/relationships/image" Target="../media/image3.jp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41"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32" Type="http://schemas.openxmlformats.org/officeDocument/2006/relationships/image" Target="../media/image33.svg"/><Relationship Id="rId37" Type="http://schemas.openxmlformats.org/officeDocument/2006/relationships/image" Target="../media/image38.png"/><Relationship Id="rId40" Type="http://schemas.openxmlformats.org/officeDocument/2006/relationships/image" Target="../media/image41.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7.sv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4" Type="http://schemas.openxmlformats.org/officeDocument/2006/relationships/image" Target="../media/image45.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43" Type="http://schemas.openxmlformats.org/officeDocument/2006/relationships/image" Target="../media/image44.png"/><Relationship Id="rId8" Type="http://schemas.openxmlformats.org/officeDocument/2006/relationships/image" Target="../media/image9.svg"/><Relationship Id="rId3" Type="http://schemas.openxmlformats.org/officeDocument/2006/relationships/image" Target="../media/image4.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svg"/></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commons.wikimedia.org/wiki/File:YouTube_social_white_square_(2017).svg" TargetMode="External"/><Relationship Id="rId18" Type="http://schemas.openxmlformats.org/officeDocument/2006/relationships/hyperlink" Target="https://creativecommons.org/licenses/by-nc/3.0/" TargetMode="External"/><Relationship Id="rId3" Type="http://schemas.openxmlformats.org/officeDocument/2006/relationships/hyperlink" Target="https://freepngimg.com/png/25750-instagram-transparent" TargetMode="External"/><Relationship Id="rId7" Type="http://schemas.openxmlformats.org/officeDocument/2006/relationships/hyperlink" Target="https://he.wikipedia.org/wiki/%D7%98%D7%95%D7%95%D7%99%D7%98%D7%A8" TargetMode="External"/><Relationship Id="rId12" Type="http://schemas.openxmlformats.org/officeDocument/2006/relationships/image" Target="../media/image53.png"/><Relationship Id="rId17" Type="http://schemas.openxmlformats.org/officeDocument/2006/relationships/hyperlink" Target="https://www.pewresearch.org/fact-tank/2020/04/28/millennials-overtake-baby-boomers-as-americas-largest-generation/" TargetMode="External"/><Relationship Id="rId2" Type="http://schemas.openxmlformats.org/officeDocument/2006/relationships/image" Target="../media/image48.png"/><Relationship Id="rId16" Type="http://schemas.openxmlformats.org/officeDocument/2006/relationships/image" Target="../media/image55.png"/><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hyperlink" Target="https://en.wikipedia.org/wiki/Podcast" TargetMode="External"/><Relationship Id="rId5" Type="http://schemas.openxmlformats.org/officeDocument/2006/relationships/hyperlink" Target="https://www.ultratendencias.com/2020/09/oculus-quest-2-es-mas-delgado-mas.html" TargetMode="External"/><Relationship Id="rId15" Type="http://schemas.openxmlformats.org/officeDocument/2006/relationships/hyperlink" Target="https://fhlogo.blogspot.com/2011/03/facebook.html" TargetMode="External"/><Relationship Id="rId10" Type="http://schemas.openxmlformats.org/officeDocument/2006/relationships/image" Target="../media/image52.png"/><Relationship Id="rId4" Type="http://schemas.openxmlformats.org/officeDocument/2006/relationships/image" Target="../media/image49.jpg"/><Relationship Id="rId9" Type="http://schemas.openxmlformats.org/officeDocument/2006/relationships/hyperlink" Target="https://pngimg.com/download/94180" TargetMode="External"/><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8507A-A29C-134E-A8BE-BF12C99AE416}"/>
              </a:ext>
            </a:extLst>
          </p:cNvPr>
          <p:cNvSpPr>
            <a:spLocks noGrp="1"/>
          </p:cNvSpPr>
          <p:nvPr>
            <p:ph type="ctrTitle"/>
          </p:nvPr>
        </p:nvSpPr>
        <p:spPr>
          <a:xfrm>
            <a:off x="385187" y="951916"/>
            <a:ext cx="11806813" cy="452462"/>
          </a:xfrm>
        </p:spPr>
        <p:txBody>
          <a:bodyPr/>
          <a:lstStyle/>
          <a:p>
            <a:r>
              <a:rPr lang="en-US" sz="3500" dirty="0"/>
              <a:t>Medical Publishing in Dynamic Times : </a:t>
            </a:r>
            <a:br>
              <a:rPr lang="en-US" sz="3500" dirty="0"/>
            </a:br>
            <a:r>
              <a:rPr lang="en-US" sz="3500" dirty="0"/>
              <a:t>A View from JAMA and the JAMA Network</a:t>
            </a:r>
            <a:br>
              <a:rPr lang="en-US" sz="3500" dirty="0"/>
            </a:br>
            <a:r>
              <a:rPr lang="en-US" sz="3500" dirty="0"/>
              <a:t>		</a:t>
            </a:r>
          </a:p>
        </p:txBody>
      </p:sp>
      <p:sp>
        <p:nvSpPr>
          <p:cNvPr id="12" name="Slide Number Placeholder 11">
            <a:extLst>
              <a:ext uri="{FF2B5EF4-FFF2-40B4-BE49-F238E27FC236}">
                <a16:creationId xmlns:a16="http://schemas.microsoft.com/office/drawing/2014/main" id="{CE205850-FC8A-1042-8D9C-487009ACB8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3" name="Footer Placeholder 12">
            <a:extLst>
              <a:ext uri="{FF2B5EF4-FFF2-40B4-BE49-F238E27FC236}">
                <a16:creationId xmlns:a16="http://schemas.microsoft.com/office/drawing/2014/main" id="{B19C4EC9-2F9D-7C45-AD9C-45F48BFBC1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4" name="Text Placeholder 2">
            <a:extLst>
              <a:ext uri="{FF2B5EF4-FFF2-40B4-BE49-F238E27FC236}">
                <a16:creationId xmlns:a16="http://schemas.microsoft.com/office/drawing/2014/main" id="{025F3337-5177-D696-D696-3E61E8C67EC9}"/>
              </a:ext>
            </a:extLst>
          </p:cNvPr>
          <p:cNvSpPr txBox="1">
            <a:spLocks/>
          </p:cNvSpPr>
          <p:nvPr/>
        </p:nvSpPr>
        <p:spPr>
          <a:xfrm>
            <a:off x="685800" y="3248445"/>
            <a:ext cx="10820400" cy="63928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3">
                    <a:lumMod val="50000"/>
                  </a:schemeClr>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3">
                    <a:lumMod val="50000"/>
                  </a:schemeClr>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3">
                    <a:lumMod val="50000"/>
                  </a:schemeClr>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3">
                    <a:lumMod val="50000"/>
                  </a:schemeClr>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FFFFFF"/>
                </a:solidFill>
                <a:effectLst/>
                <a:uLnTx/>
                <a:uFillTx/>
                <a:latin typeface="Helvetica" pitchFamily="2" charset="0"/>
                <a:ea typeface="+mn-ea"/>
                <a:cs typeface="+mn-cs"/>
              </a:rPr>
              <a:t>Kirsten Bibbins-Domingo, MD, PhD, MAS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Editor in Chief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srgbClr val="FFFFFF"/>
                </a:solidFill>
                <a:effectLst/>
                <a:uLnTx/>
                <a:uFillTx/>
                <a:latin typeface="Helvetica" pitchFamily="2" charset="0"/>
                <a:ea typeface="+mn-ea"/>
                <a:cs typeface="+mn-cs"/>
              </a:rPr>
              <a:t>JAMA</a:t>
            </a: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 and the JAMA Network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rgbClr val="FFFFFF"/>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Professor of Epidemiology and Biostatistics and Professor of Medicine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FFFFFF"/>
                </a:solidFill>
              </a:rPr>
              <a:t>University of California, San Francisco</a:t>
            </a: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Tree>
    <p:extLst>
      <p:ext uri="{BB962C8B-B14F-4D97-AF65-F5344CB8AC3E}">
        <p14:creationId xmlns:p14="http://schemas.microsoft.com/office/powerpoint/2010/main" val="3355876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4BDB5BF9-DACD-0D73-DD89-544FC8EDFBFC}"/>
              </a:ext>
            </a:extLst>
          </p:cNvPr>
          <p:cNvSpPr>
            <a:spLocks noGrp="1"/>
          </p:cNvSpPr>
          <p:nvPr>
            <p:ph type="title"/>
          </p:nvPr>
        </p:nvSpPr>
        <p:spPr>
          <a:xfrm>
            <a:off x="405885" y="437102"/>
            <a:ext cx="10818200" cy="904363"/>
          </a:xfrm>
        </p:spPr>
        <p:txBody>
          <a:bodyPr anchor="t">
            <a:normAutofit/>
          </a:bodyPr>
          <a:lstStyle/>
          <a:p>
            <a:r>
              <a:rPr lang="en-US" dirty="0"/>
              <a:t>Timely dissemination of science</a:t>
            </a:r>
          </a:p>
        </p:txBody>
      </p:sp>
      <p:pic>
        <p:nvPicPr>
          <p:cNvPr id="8" name="Picture 7" descr="Graphical user interface, text&#10;&#10;Description automatically generated">
            <a:extLst>
              <a:ext uri="{FF2B5EF4-FFF2-40B4-BE49-F238E27FC236}">
                <a16:creationId xmlns:a16="http://schemas.microsoft.com/office/drawing/2014/main" id="{54ED379A-5326-D79D-6611-7BE039342711}"/>
              </a:ext>
            </a:extLst>
          </p:cNvPr>
          <p:cNvPicPr>
            <a:picLocks noChangeAspect="1"/>
          </p:cNvPicPr>
          <p:nvPr/>
        </p:nvPicPr>
        <p:blipFill>
          <a:blip r:embed="rId2"/>
          <a:stretch>
            <a:fillRect/>
          </a:stretch>
        </p:blipFill>
        <p:spPr>
          <a:xfrm>
            <a:off x="361741" y="1179789"/>
            <a:ext cx="5884242" cy="4898631"/>
          </a:xfrm>
          <a:prstGeom prst="rect">
            <a:avLst/>
          </a:prstGeom>
          <a:noFill/>
          <a:ln w="12700">
            <a:solidFill>
              <a:schemeClr val="tx1"/>
            </a:solidFill>
          </a:ln>
        </p:spPr>
      </p:pic>
      <p:sp>
        <p:nvSpPr>
          <p:cNvPr id="35" name="Content Placeholder 3">
            <a:extLst>
              <a:ext uri="{FF2B5EF4-FFF2-40B4-BE49-F238E27FC236}">
                <a16:creationId xmlns:a16="http://schemas.microsoft.com/office/drawing/2014/main" id="{04970DEC-52D5-B596-F195-5B2ADBAB79C1}"/>
              </a:ext>
            </a:extLst>
          </p:cNvPr>
          <p:cNvSpPr>
            <a:spLocks noGrp="1"/>
          </p:cNvSpPr>
          <p:nvPr>
            <p:ph sz="half" idx="2"/>
          </p:nvPr>
        </p:nvSpPr>
        <p:spPr>
          <a:xfrm>
            <a:off x="7161881" y="1438354"/>
            <a:ext cx="4040547" cy="4381500"/>
          </a:xfrm>
        </p:spPr>
        <p:txBody>
          <a:bodyPr/>
          <a:lstStyle/>
          <a:p>
            <a:r>
              <a:rPr lang="en-US" sz="1800" dirty="0"/>
              <a:t>Editorial on the relaunch of JAMA Express published February 16, 2023. </a:t>
            </a:r>
          </a:p>
          <a:p>
            <a:endParaRPr lang="en-US" sz="1800" dirty="0"/>
          </a:p>
          <a:p>
            <a:r>
              <a:rPr lang="en-US" sz="1800" dirty="0"/>
              <a:t>JAMA Express is a pathway in which manuscripts receive expedited review and processing with the goal of online first publication of accepted work within 4 weeks of submission.</a:t>
            </a:r>
          </a:p>
          <a:p>
            <a:endParaRPr lang="en-US" dirty="0"/>
          </a:p>
          <a:p>
            <a:endParaRPr lang="en-US" dirty="0"/>
          </a:p>
        </p:txBody>
      </p:sp>
      <p:sp>
        <p:nvSpPr>
          <p:cNvPr id="13" name="Footer Placeholder 12">
            <a:extLst>
              <a:ext uri="{FF2B5EF4-FFF2-40B4-BE49-F238E27FC236}">
                <a16:creationId xmlns:a16="http://schemas.microsoft.com/office/drawing/2014/main" id="{B60AD873-0E83-2B48-8761-27A53DB6B4E6}"/>
              </a:ext>
            </a:extLst>
          </p:cNvPr>
          <p:cNvSpPr>
            <a:spLocks noGrp="1"/>
          </p:cNvSpPr>
          <p:nvPr>
            <p:ph type="ftr" sz="quarter" idx="11"/>
          </p:nvPr>
        </p:nvSpPr>
        <p:spPr>
          <a:xfrm>
            <a:off x="6324600" y="6491657"/>
            <a:ext cx="4040547" cy="137743"/>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12" name="Slide Number Placeholder 11">
            <a:extLst>
              <a:ext uri="{FF2B5EF4-FFF2-40B4-BE49-F238E27FC236}">
                <a16:creationId xmlns:a16="http://schemas.microsoft.com/office/drawing/2014/main" id="{0CE6C6E5-E5CE-344A-A916-DB2D8741C803}"/>
              </a:ext>
            </a:extLst>
          </p:cNvPr>
          <p:cNvSpPr>
            <a:spLocks noGrp="1"/>
          </p:cNvSpPr>
          <p:nvPr>
            <p:ph type="sldNum" sz="quarter" idx="12"/>
          </p:nvPr>
        </p:nvSpPr>
        <p:spPr>
          <a:xfrm>
            <a:off x="11224085" y="6491659"/>
            <a:ext cx="282114" cy="137741"/>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pic>
        <p:nvPicPr>
          <p:cNvPr id="2" name="Picture 1" descr="Shape&#10;&#10;Description automatically generated with medium confidence">
            <a:extLst>
              <a:ext uri="{FF2B5EF4-FFF2-40B4-BE49-F238E27FC236}">
                <a16:creationId xmlns:a16="http://schemas.microsoft.com/office/drawing/2014/main" id="{087EC005-A558-0CC4-EF95-9B27B5DC9702}"/>
              </a:ext>
            </a:extLst>
          </p:cNvPr>
          <p:cNvPicPr>
            <a:picLocks noChangeAspect="1"/>
          </p:cNvPicPr>
          <p:nvPr/>
        </p:nvPicPr>
        <p:blipFill>
          <a:blip r:embed="rId3"/>
          <a:stretch>
            <a:fillRect/>
          </a:stretch>
        </p:blipFill>
        <p:spPr>
          <a:xfrm>
            <a:off x="7430341" y="4724400"/>
            <a:ext cx="3213100" cy="533400"/>
          </a:xfrm>
          <a:prstGeom prst="rect">
            <a:avLst/>
          </a:prstGeom>
        </p:spPr>
      </p:pic>
      <p:sp>
        <p:nvSpPr>
          <p:cNvPr id="3" name="Rounded Rectangle 2">
            <a:extLst>
              <a:ext uri="{FF2B5EF4-FFF2-40B4-BE49-F238E27FC236}">
                <a16:creationId xmlns:a16="http://schemas.microsoft.com/office/drawing/2014/main" id="{F6A78F7E-F38A-C204-7140-1C5170EEF959}"/>
              </a:ext>
            </a:extLst>
          </p:cNvPr>
          <p:cNvSpPr/>
          <p:nvPr/>
        </p:nvSpPr>
        <p:spPr>
          <a:xfrm>
            <a:off x="7161881" y="4491603"/>
            <a:ext cx="3838471" cy="1024932"/>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4" name="Picture 3" descr="Shape&#10;&#10;Description automatically generated with medium confidence">
            <a:extLst>
              <a:ext uri="{FF2B5EF4-FFF2-40B4-BE49-F238E27FC236}">
                <a16:creationId xmlns:a16="http://schemas.microsoft.com/office/drawing/2014/main" id="{BD6D8069-F9D0-8FEA-FDCD-1174C967E474}"/>
              </a:ext>
            </a:extLst>
          </p:cNvPr>
          <p:cNvPicPr>
            <a:picLocks noChangeAspect="1"/>
          </p:cNvPicPr>
          <p:nvPr/>
        </p:nvPicPr>
        <p:blipFill>
          <a:blip r:embed="rId3"/>
          <a:stretch>
            <a:fillRect/>
          </a:stretch>
        </p:blipFill>
        <p:spPr>
          <a:xfrm>
            <a:off x="7430341" y="4712679"/>
            <a:ext cx="3213100" cy="533400"/>
          </a:xfrm>
          <a:prstGeom prst="rect">
            <a:avLst/>
          </a:prstGeom>
        </p:spPr>
      </p:pic>
    </p:spTree>
    <p:extLst>
      <p:ext uri="{BB962C8B-B14F-4D97-AF65-F5344CB8AC3E}">
        <p14:creationId xmlns:p14="http://schemas.microsoft.com/office/powerpoint/2010/main" val="61027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C40E157-40A2-66FA-6CE5-D10CDC5FF8A1}"/>
              </a:ext>
            </a:extLst>
          </p:cNvPr>
          <p:cNvSpPr>
            <a:spLocks noGrp="1"/>
          </p:cNvSpPr>
          <p:nvPr>
            <p:ph type="dt" sz="half" idx="10"/>
          </p:nvPr>
        </p:nvSpPr>
        <p:spPr/>
        <p:txBody>
          <a:bodyPr/>
          <a:lstStyle/>
          <a:p>
            <a:fld id="{1337EB0E-A350-0E4F-A46D-3EBBA602C153}" type="datetime1">
              <a:rPr lang="en-US" smtClean="0"/>
              <a:t>5/23/23</a:t>
            </a:fld>
            <a:endParaRPr lang="en-US"/>
          </a:p>
        </p:txBody>
      </p:sp>
      <p:sp>
        <p:nvSpPr>
          <p:cNvPr id="6" name="Footer Placeholder 5">
            <a:extLst>
              <a:ext uri="{FF2B5EF4-FFF2-40B4-BE49-F238E27FC236}">
                <a16:creationId xmlns:a16="http://schemas.microsoft.com/office/drawing/2014/main" id="{59AFB118-25CE-F982-34AD-10D02EFCC98B}"/>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7" name="Slide Number Placeholder 6">
            <a:extLst>
              <a:ext uri="{FF2B5EF4-FFF2-40B4-BE49-F238E27FC236}">
                <a16:creationId xmlns:a16="http://schemas.microsoft.com/office/drawing/2014/main" id="{42040098-E4B7-0DF5-F850-489A1270E047}"/>
              </a:ext>
            </a:extLst>
          </p:cNvPr>
          <p:cNvSpPr>
            <a:spLocks noGrp="1"/>
          </p:cNvSpPr>
          <p:nvPr>
            <p:ph type="sldNum" sz="quarter" idx="12"/>
          </p:nvPr>
        </p:nvSpPr>
        <p:spPr/>
        <p:txBody>
          <a:bodyPr/>
          <a:lstStyle/>
          <a:p>
            <a:fld id="{3C995604-7EC0-7E4F-8833-D9F6F7344AE0}" type="slidenum">
              <a:rPr lang="en-US" smtClean="0"/>
              <a:t>11</a:t>
            </a:fld>
            <a:endParaRPr lang="en-US"/>
          </a:p>
        </p:txBody>
      </p:sp>
      <p:sp>
        <p:nvSpPr>
          <p:cNvPr id="8" name="Rounded Rectangle 7">
            <a:extLst>
              <a:ext uri="{FF2B5EF4-FFF2-40B4-BE49-F238E27FC236}">
                <a16:creationId xmlns:a16="http://schemas.microsoft.com/office/drawing/2014/main" id="{141D82D8-E66E-4D75-A642-7E8BFC9E934D}"/>
              </a:ext>
            </a:extLst>
          </p:cNvPr>
          <p:cNvSpPr/>
          <p:nvPr/>
        </p:nvSpPr>
        <p:spPr>
          <a:xfrm>
            <a:off x="332508" y="784497"/>
            <a:ext cx="4071261" cy="142369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Associate/Senior/Deputy </a:t>
            </a:r>
          </a:p>
          <a:p>
            <a:pPr algn="ctr"/>
            <a:r>
              <a:rPr lang="en-US" sz="2400" b="1" dirty="0"/>
              <a:t>Editors </a:t>
            </a:r>
          </a:p>
        </p:txBody>
      </p:sp>
      <p:sp>
        <p:nvSpPr>
          <p:cNvPr id="11" name="Right Arrow 10">
            <a:extLst>
              <a:ext uri="{FF2B5EF4-FFF2-40B4-BE49-F238E27FC236}">
                <a16:creationId xmlns:a16="http://schemas.microsoft.com/office/drawing/2014/main" id="{A0F840D8-7A3B-72BE-1865-9BF5EE42D1A3}"/>
              </a:ext>
            </a:extLst>
          </p:cNvPr>
          <p:cNvSpPr/>
          <p:nvPr/>
        </p:nvSpPr>
        <p:spPr>
          <a:xfrm rot="3128463">
            <a:off x="1929043" y="2980529"/>
            <a:ext cx="2055452" cy="7632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4AB05D28-ECED-DA26-6781-DA77065A835E}"/>
              </a:ext>
            </a:extLst>
          </p:cNvPr>
          <p:cNvSpPr/>
          <p:nvPr/>
        </p:nvSpPr>
        <p:spPr>
          <a:xfrm>
            <a:off x="3671948" y="4296956"/>
            <a:ext cx="3750130" cy="171754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Peer Review</a:t>
            </a:r>
          </a:p>
        </p:txBody>
      </p:sp>
      <p:sp>
        <p:nvSpPr>
          <p:cNvPr id="14" name="Right Arrow 13">
            <a:extLst>
              <a:ext uri="{FF2B5EF4-FFF2-40B4-BE49-F238E27FC236}">
                <a16:creationId xmlns:a16="http://schemas.microsoft.com/office/drawing/2014/main" id="{B4FF3193-B66F-9014-BA37-60A15BE7C2CE}"/>
              </a:ext>
            </a:extLst>
          </p:cNvPr>
          <p:cNvSpPr/>
          <p:nvPr/>
        </p:nvSpPr>
        <p:spPr>
          <a:xfrm>
            <a:off x="4778583" y="1114735"/>
            <a:ext cx="2865172" cy="76322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BA95ED47-829D-D0A4-E0E6-19C5C3B7578F}"/>
              </a:ext>
            </a:extLst>
          </p:cNvPr>
          <p:cNvSpPr/>
          <p:nvPr/>
        </p:nvSpPr>
        <p:spPr>
          <a:xfrm>
            <a:off x="7788232" y="637575"/>
            <a:ext cx="4215739" cy="171754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Manuscript Meeting</a:t>
            </a:r>
          </a:p>
        </p:txBody>
      </p:sp>
      <p:sp>
        <p:nvSpPr>
          <p:cNvPr id="16" name="Rounded Rectangle 15">
            <a:extLst>
              <a:ext uri="{FF2B5EF4-FFF2-40B4-BE49-F238E27FC236}">
                <a16:creationId xmlns:a16="http://schemas.microsoft.com/office/drawing/2014/main" id="{D63AA8D1-772A-BBA5-0559-3D76099012B0}"/>
              </a:ext>
            </a:extLst>
          </p:cNvPr>
          <p:cNvSpPr/>
          <p:nvPr/>
        </p:nvSpPr>
        <p:spPr>
          <a:xfrm>
            <a:off x="7788232" y="2513354"/>
            <a:ext cx="4215739" cy="2913669"/>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Statistical Editors:</a:t>
            </a:r>
          </a:p>
          <a:p>
            <a:pPr algn="ctr"/>
            <a:endParaRPr lang="en-US" dirty="0"/>
          </a:p>
          <a:p>
            <a:pPr algn="ctr"/>
            <a:r>
              <a:rPr lang="en-US" dirty="0"/>
              <a:t>Roger Lewis, MD, PhD </a:t>
            </a:r>
          </a:p>
          <a:p>
            <a:pPr algn="ctr"/>
            <a:r>
              <a:rPr lang="en-US" dirty="0"/>
              <a:t>(UCLA)</a:t>
            </a:r>
          </a:p>
          <a:p>
            <a:pPr algn="ctr"/>
            <a:r>
              <a:rPr lang="en-US" dirty="0"/>
              <a:t>Issa </a:t>
            </a:r>
            <a:r>
              <a:rPr lang="en-US" dirty="0" err="1"/>
              <a:t>Dahabreh</a:t>
            </a:r>
            <a:r>
              <a:rPr lang="en-US" dirty="0"/>
              <a:t>, MD, ScD </a:t>
            </a:r>
          </a:p>
          <a:p>
            <a:pPr algn="ctr"/>
            <a:r>
              <a:rPr lang="en-US" dirty="0"/>
              <a:t>(Harvard)</a:t>
            </a:r>
          </a:p>
          <a:p>
            <a:pPr algn="ctr"/>
            <a:r>
              <a:rPr lang="en-US" dirty="0"/>
              <a:t>Patrick </a:t>
            </a:r>
            <a:r>
              <a:rPr lang="en-US" dirty="0" err="1"/>
              <a:t>Heagerty</a:t>
            </a:r>
            <a:r>
              <a:rPr lang="en-US" dirty="0"/>
              <a:t> PhD </a:t>
            </a:r>
          </a:p>
          <a:p>
            <a:pPr algn="ctr"/>
            <a:r>
              <a:rPr lang="en-US" dirty="0"/>
              <a:t>(U Washington)</a:t>
            </a:r>
          </a:p>
        </p:txBody>
      </p:sp>
    </p:spTree>
    <p:extLst>
      <p:ext uri="{BB962C8B-B14F-4D97-AF65-F5344CB8AC3E}">
        <p14:creationId xmlns:p14="http://schemas.microsoft.com/office/powerpoint/2010/main" val="24006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5EF11FC-1B73-90CD-F6D1-3D025F68A6C7}"/>
              </a:ext>
            </a:extLst>
          </p:cNvPr>
          <p:cNvSpPr>
            <a:spLocks noGrp="1"/>
          </p:cNvSpPr>
          <p:nvPr>
            <p:ph type="dt" sz="half" idx="10"/>
          </p:nvPr>
        </p:nvSpPr>
        <p:spPr/>
        <p:txBody>
          <a:bodyPr/>
          <a:lstStyle/>
          <a:p>
            <a:fld id="{1337EB0E-A350-0E4F-A46D-3EBBA602C153}" type="datetime1">
              <a:rPr lang="en-US" smtClean="0"/>
              <a:t>5/23/23</a:t>
            </a:fld>
            <a:endParaRPr lang="en-US"/>
          </a:p>
        </p:txBody>
      </p:sp>
      <p:sp>
        <p:nvSpPr>
          <p:cNvPr id="6" name="Footer Placeholder 5">
            <a:extLst>
              <a:ext uri="{FF2B5EF4-FFF2-40B4-BE49-F238E27FC236}">
                <a16:creationId xmlns:a16="http://schemas.microsoft.com/office/drawing/2014/main" id="{2CABCCF1-5F50-7716-D055-1F8153E9993A}"/>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7" name="Slide Number Placeholder 6">
            <a:extLst>
              <a:ext uri="{FF2B5EF4-FFF2-40B4-BE49-F238E27FC236}">
                <a16:creationId xmlns:a16="http://schemas.microsoft.com/office/drawing/2014/main" id="{E472C40A-EC05-6BBE-DDBE-EF81920CA308}"/>
              </a:ext>
            </a:extLst>
          </p:cNvPr>
          <p:cNvSpPr>
            <a:spLocks noGrp="1"/>
          </p:cNvSpPr>
          <p:nvPr>
            <p:ph type="sldNum" sz="quarter" idx="12"/>
          </p:nvPr>
        </p:nvSpPr>
        <p:spPr/>
        <p:txBody>
          <a:bodyPr/>
          <a:lstStyle/>
          <a:p>
            <a:fld id="{3C995604-7EC0-7E4F-8833-D9F6F7344AE0}" type="slidenum">
              <a:rPr lang="en-US" smtClean="0"/>
              <a:t>12</a:t>
            </a:fld>
            <a:endParaRPr lang="en-US"/>
          </a:p>
        </p:txBody>
      </p:sp>
      <p:pic>
        <p:nvPicPr>
          <p:cNvPr id="13" name="Picture 12">
            <a:extLst>
              <a:ext uri="{FF2B5EF4-FFF2-40B4-BE49-F238E27FC236}">
                <a16:creationId xmlns:a16="http://schemas.microsoft.com/office/drawing/2014/main" id="{4E870C33-1E58-8127-87D8-DD2C8F19837D}"/>
              </a:ext>
            </a:extLst>
          </p:cNvPr>
          <p:cNvPicPr>
            <a:picLocks noChangeAspect="1"/>
          </p:cNvPicPr>
          <p:nvPr/>
        </p:nvPicPr>
        <p:blipFill rotWithShape="1">
          <a:blip r:embed="rId2"/>
          <a:srcRect t="-1" b="36383"/>
          <a:stretch/>
        </p:blipFill>
        <p:spPr>
          <a:xfrm>
            <a:off x="5234747" y="2688379"/>
            <a:ext cx="6810716" cy="2482889"/>
          </a:xfrm>
          <a:prstGeom prst="rect">
            <a:avLst/>
          </a:prstGeom>
          <a:ln>
            <a:solidFill>
              <a:schemeClr val="tx1"/>
            </a:solidFill>
          </a:ln>
        </p:spPr>
      </p:pic>
      <p:pic>
        <p:nvPicPr>
          <p:cNvPr id="12" name="Picture 11">
            <a:extLst>
              <a:ext uri="{FF2B5EF4-FFF2-40B4-BE49-F238E27FC236}">
                <a16:creationId xmlns:a16="http://schemas.microsoft.com/office/drawing/2014/main" id="{2386E36F-23D1-24F8-34F4-F7A0A0C375DC}"/>
              </a:ext>
            </a:extLst>
          </p:cNvPr>
          <p:cNvPicPr>
            <a:picLocks noChangeAspect="1"/>
          </p:cNvPicPr>
          <p:nvPr/>
        </p:nvPicPr>
        <p:blipFill rotWithShape="1">
          <a:blip r:embed="rId3"/>
          <a:srcRect l="5958" t="3008" r="3415" b="23797"/>
          <a:stretch/>
        </p:blipFill>
        <p:spPr>
          <a:xfrm>
            <a:off x="146537" y="60450"/>
            <a:ext cx="6404987" cy="3056291"/>
          </a:xfrm>
          <a:prstGeom prst="rect">
            <a:avLst/>
          </a:prstGeom>
          <a:ln>
            <a:solidFill>
              <a:schemeClr val="tx1"/>
            </a:solidFill>
          </a:ln>
        </p:spPr>
      </p:pic>
      <p:pic>
        <p:nvPicPr>
          <p:cNvPr id="2" name="Picture 1">
            <a:extLst>
              <a:ext uri="{FF2B5EF4-FFF2-40B4-BE49-F238E27FC236}">
                <a16:creationId xmlns:a16="http://schemas.microsoft.com/office/drawing/2014/main" id="{24CAF4B9-AB58-46F9-DB03-D667BF2311DF}"/>
              </a:ext>
            </a:extLst>
          </p:cNvPr>
          <p:cNvPicPr>
            <a:picLocks noChangeAspect="1"/>
          </p:cNvPicPr>
          <p:nvPr/>
        </p:nvPicPr>
        <p:blipFill>
          <a:blip r:embed="rId4"/>
          <a:stretch>
            <a:fillRect/>
          </a:stretch>
        </p:blipFill>
        <p:spPr>
          <a:xfrm>
            <a:off x="146537" y="5171268"/>
            <a:ext cx="7772400" cy="1017522"/>
          </a:xfrm>
          <a:prstGeom prst="rect">
            <a:avLst/>
          </a:prstGeom>
          <a:ln>
            <a:solidFill>
              <a:schemeClr val="tx1"/>
            </a:solidFill>
          </a:ln>
        </p:spPr>
      </p:pic>
      <p:sp>
        <p:nvSpPr>
          <p:cNvPr id="14" name="Content Placeholder 3">
            <a:extLst>
              <a:ext uri="{FF2B5EF4-FFF2-40B4-BE49-F238E27FC236}">
                <a16:creationId xmlns:a16="http://schemas.microsoft.com/office/drawing/2014/main" id="{9617756F-A90C-C22D-F584-5B6B2FAA38F5}"/>
              </a:ext>
            </a:extLst>
          </p:cNvPr>
          <p:cNvSpPr txBox="1">
            <a:spLocks/>
          </p:cNvSpPr>
          <p:nvPr/>
        </p:nvSpPr>
        <p:spPr>
          <a:xfrm>
            <a:off x="7265508" y="669210"/>
            <a:ext cx="5640476" cy="43815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3">
                    <a:lumMod val="50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3">
                    <a:lumMod val="50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3">
                    <a:lumMod val="50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Simultaneous publication in </a:t>
            </a:r>
            <a:r>
              <a:rPr lang="en-US" i="1" dirty="0"/>
              <a:t>JAMA</a:t>
            </a:r>
            <a:r>
              <a:rPr lang="en-US" dirty="0"/>
              <a:t> </a:t>
            </a:r>
          </a:p>
          <a:p>
            <a:pPr>
              <a:lnSpc>
                <a:spcPct val="100000"/>
              </a:lnSpc>
              <a:spcBef>
                <a:spcPts val="0"/>
              </a:spcBef>
            </a:pPr>
            <a:r>
              <a:rPr lang="en-US" dirty="0"/>
              <a:t>&amp; </a:t>
            </a:r>
            <a:r>
              <a:rPr lang="en-US" i="1" dirty="0"/>
              <a:t>JAMA Cardiology</a:t>
            </a:r>
          </a:p>
          <a:p>
            <a:pPr>
              <a:lnSpc>
                <a:spcPct val="100000"/>
              </a:lnSpc>
              <a:spcBef>
                <a:spcPts val="0"/>
              </a:spcBef>
            </a:pPr>
            <a:endParaRPr lang="en-US" dirty="0"/>
          </a:p>
          <a:p>
            <a:r>
              <a:rPr lang="en-US" dirty="0"/>
              <a:t>February 28, 2023</a:t>
            </a:r>
          </a:p>
        </p:txBody>
      </p:sp>
    </p:spTree>
    <p:extLst>
      <p:ext uri="{BB962C8B-B14F-4D97-AF65-F5344CB8AC3E}">
        <p14:creationId xmlns:p14="http://schemas.microsoft.com/office/powerpoint/2010/main" val="2083147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5F6DD2F9-4C99-AA42-A7D4-C2D357C320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6" name="Footer Placeholder 15">
            <a:extLst>
              <a:ext uri="{FF2B5EF4-FFF2-40B4-BE49-F238E27FC236}">
                <a16:creationId xmlns:a16="http://schemas.microsoft.com/office/drawing/2014/main" id="{F6DCD2C1-7712-4149-A38F-F9FECEF44D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24" name="Title 1">
            <a:extLst>
              <a:ext uri="{FF2B5EF4-FFF2-40B4-BE49-F238E27FC236}">
                <a16:creationId xmlns:a16="http://schemas.microsoft.com/office/drawing/2014/main" id="{A6F019D0-FE27-AA64-3857-31370FB7000F}"/>
              </a:ext>
            </a:extLst>
          </p:cNvPr>
          <p:cNvSpPr>
            <a:spLocks noGrp="1"/>
          </p:cNvSpPr>
          <p:nvPr>
            <p:ph type="title"/>
          </p:nvPr>
        </p:nvSpPr>
        <p:spPr>
          <a:xfrm>
            <a:off x="405885" y="336377"/>
            <a:ext cx="10818200" cy="489800"/>
          </a:xfrm>
        </p:spPr>
        <p:txBody>
          <a:bodyPr/>
          <a:lstStyle/>
          <a:p>
            <a:r>
              <a:rPr lang="en-US" dirty="0"/>
              <a:t>Accessible science</a:t>
            </a:r>
            <a:br>
              <a:rPr lang="en-US" dirty="0"/>
            </a:br>
            <a:endParaRPr lang="en-US" dirty="0"/>
          </a:p>
        </p:txBody>
      </p:sp>
      <p:pic>
        <p:nvPicPr>
          <p:cNvPr id="25" name="Picture 24">
            <a:extLst>
              <a:ext uri="{FF2B5EF4-FFF2-40B4-BE49-F238E27FC236}">
                <a16:creationId xmlns:a16="http://schemas.microsoft.com/office/drawing/2014/main" id="{5E6E320B-ADE6-2AD5-5023-059AED2A4831}"/>
              </a:ext>
            </a:extLst>
          </p:cNvPr>
          <p:cNvPicPr>
            <a:picLocks noChangeAspect="1"/>
          </p:cNvPicPr>
          <p:nvPr/>
        </p:nvPicPr>
        <p:blipFill>
          <a:blip r:embed="rId2"/>
          <a:stretch>
            <a:fillRect/>
          </a:stretch>
        </p:blipFill>
        <p:spPr>
          <a:xfrm>
            <a:off x="164387" y="740474"/>
            <a:ext cx="5778586" cy="5377052"/>
          </a:xfrm>
          <a:prstGeom prst="rect">
            <a:avLst/>
          </a:prstGeom>
          <a:ln w="12700">
            <a:solidFill>
              <a:schemeClr val="tx1"/>
            </a:solidFill>
          </a:ln>
        </p:spPr>
      </p:pic>
      <p:sp>
        <p:nvSpPr>
          <p:cNvPr id="26" name="TextBox 25">
            <a:extLst>
              <a:ext uri="{FF2B5EF4-FFF2-40B4-BE49-F238E27FC236}">
                <a16:creationId xmlns:a16="http://schemas.microsoft.com/office/drawing/2014/main" id="{3D80D0FF-E012-0DBC-7130-2E892D74EDF2}"/>
              </a:ext>
            </a:extLst>
          </p:cNvPr>
          <p:cNvSpPr txBox="1"/>
          <p:nvPr/>
        </p:nvSpPr>
        <p:spPr>
          <a:xfrm>
            <a:off x="6875598" y="1951672"/>
            <a:ext cx="4724370"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Editorial on public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published on December 14,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a:ea typeface="+mn-ea"/>
                <a:cs typeface="+mn-cs"/>
              </a:rPr>
              <a:t>Authors may deposit accepted manuscript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a:ea typeface="+mn-ea"/>
                <a:cs typeface="+mn-cs"/>
              </a:rPr>
              <a:t>a public repository on the day the article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a:ea typeface="+mn-ea"/>
                <a:cs typeface="+mn-cs"/>
              </a:rPr>
              <a:t>published in JAMA </a:t>
            </a:r>
            <a:r>
              <a:rPr kumimoji="0" lang="en-US" sz="1800" b="0" i="0" u="none" strike="noStrike" kern="1200" cap="none" spc="0" normalizeH="0" baseline="0" noProof="0" dirty="0">
                <a:ln>
                  <a:noFill/>
                </a:ln>
                <a:solidFill>
                  <a:srgbClr val="000000"/>
                </a:solidFill>
                <a:effectLst/>
                <a:uLnTx/>
                <a:uFillTx/>
                <a:latin typeface="Helvetica"/>
                <a:ea typeface="+mn-ea"/>
                <a:cs typeface="+mn-cs"/>
              </a:rPr>
              <a:t> </a:t>
            </a:r>
          </a:p>
        </p:txBody>
      </p:sp>
      <p:sp>
        <p:nvSpPr>
          <p:cNvPr id="2" name="TextBox 1">
            <a:extLst>
              <a:ext uri="{FF2B5EF4-FFF2-40B4-BE49-F238E27FC236}">
                <a16:creationId xmlns:a16="http://schemas.microsoft.com/office/drawing/2014/main" id="{DFC2158A-BA59-2980-059B-9F5B9B6758C8}"/>
              </a:ext>
            </a:extLst>
          </p:cNvPr>
          <p:cNvSpPr txBox="1"/>
          <p:nvPr/>
        </p:nvSpPr>
        <p:spPr>
          <a:xfrm>
            <a:off x="6587348" y="4982818"/>
            <a:ext cx="5300870" cy="646331"/>
          </a:xfrm>
          <a:prstGeom prst="rect">
            <a:avLst/>
          </a:prstGeom>
          <a:noFill/>
          <a:ln w="15875">
            <a:solidFill>
              <a:schemeClr val="tx1"/>
            </a:solidFill>
          </a:ln>
        </p:spPr>
        <p:txBody>
          <a:bodyPr wrap="square" rtlCol="0">
            <a:spAutoFit/>
          </a:bodyPr>
          <a:lstStyle/>
          <a:p>
            <a:r>
              <a:rPr lang="en-US" dirty="0"/>
              <a:t>Often called “Green Open Access”</a:t>
            </a:r>
          </a:p>
          <a:p>
            <a:r>
              <a:rPr lang="en-US" dirty="0"/>
              <a:t>Draft policy of the NIH announced February 2023</a:t>
            </a:r>
          </a:p>
        </p:txBody>
      </p:sp>
    </p:spTree>
    <p:extLst>
      <p:ext uri="{BB962C8B-B14F-4D97-AF65-F5344CB8AC3E}">
        <p14:creationId xmlns:p14="http://schemas.microsoft.com/office/powerpoint/2010/main" val="34528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2F2D69-8494-BAE7-CD00-0A8EC0F7EBEC}"/>
              </a:ext>
            </a:extLst>
          </p:cNvPr>
          <p:cNvSpPr>
            <a:spLocks noGrp="1"/>
          </p:cNvSpPr>
          <p:nvPr>
            <p:ph type="title"/>
          </p:nvPr>
        </p:nvSpPr>
        <p:spPr/>
        <p:txBody>
          <a:bodyPr/>
          <a:lstStyle/>
          <a:p>
            <a:r>
              <a:rPr lang="en-US" sz="4000" dirty="0"/>
              <a:t>Addressing (mis) trust in science </a:t>
            </a:r>
          </a:p>
        </p:txBody>
      </p:sp>
      <p:sp>
        <p:nvSpPr>
          <p:cNvPr id="9" name="Text Placeholder 8">
            <a:extLst>
              <a:ext uri="{FF2B5EF4-FFF2-40B4-BE49-F238E27FC236}">
                <a16:creationId xmlns:a16="http://schemas.microsoft.com/office/drawing/2014/main" id="{AD1B5852-ED21-28D6-D245-D1C7DE5C5720}"/>
              </a:ext>
            </a:extLst>
          </p:cNvPr>
          <p:cNvSpPr>
            <a:spLocks noGrp="1"/>
          </p:cNvSpPr>
          <p:nvPr>
            <p:ph type="body" idx="1"/>
          </p:nvPr>
        </p:nvSpPr>
        <p:spPr>
          <a:xfrm>
            <a:off x="685800" y="3429000"/>
            <a:ext cx="10820399" cy="1500187"/>
          </a:xfrm>
        </p:spPr>
        <p:txBody>
          <a:bodyPr/>
          <a:lstStyle/>
          <a:p>
            <a:pPr algn="r"/>
            <a:endParaRPr lang="en-US" dirty="0"/>
          </a:p>
        </p:txBody>
      </p:sp>
      <p:sp>
        <p:nvSpPr>
          <p:cNvPr id="5" name="Date Placeholder 4">
            <a:extLst>
              <a:ext uri="{FF2B5EF4-FFF2-40B4-BE49-F238E27FC236}">
                <a16:creationId xmlns:a16="http://schemas.microsoft.com/office/drawing/2014/main" id="{3E6057A9-802D-FEB1-496C-737197480D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4DCBE-621C-8B48-BE00-55CEC9D5C6BA}" type="datetime1">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5/23/23</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6" name="Footer Placeholder 5">
            <a:extLst>
              <a:ext uri="{FF2B5EF4-FFF2-40B4-BE49-F238E27FC236}">
                <a16:creationId xmlns:a16="http://schemas.microsoft.com/office/drawing/2014/main" id="{A176AA70-4001-E418-4BDA-95E33407DF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rPr>
              <a:t>© American Medical Association. Privileged and Confidential.</a:t>
            </a:r>
            <a:endPar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endParaRPr>
          </a:p>
        </p:txBody>
      </p:sp>
      <p:sp>
        <p:nvSpPr>
          <p:cNvPr id="7" name="Slide Number Placeholder 6">
            <a:extLst>
              <a:ext uri="{FF2B5EF4-FFF2-40B4-BE49-F238E27FC236}">
                <a16:creationId xmlns:a16="http://schemas.microsoft.com/office/drawing/2014/main" id="{88ADE9AE-F4CD-6D26-002A-BFA86A2C11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Tree>
    <p:extLst>
      <p:ext uri="{BB962C8B-B14F-4D97-AF65-F5344CB8AC3E}">
        <p14:creationId xmlns:p14="http://schemas.microsoft.com/office/powerpoint/2010/main" val="2044354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7C0296-3C56-49D3-3C73-306B905D793B}"/>
              </a:ext>
            </a:extLst>
          </p:cNvPr>
          <p:cNvSpPr>
            <a:spLocks noGrp="1"/>
          </p:cNvSpPr>
          <p:nvPr>
            <p:ph type="title"/>
          </p:nvPr>
        </p:nvSpPr>
        <p:spPr>
          <a:xfrm>
            <a:off x="6321550" y="496866"/>
            <a:ext cx="5184649" cy="1463040"/>
          </a:xfrm>
        </p:spPr>
        <p:txBody>
          <a:bodyPr/>
          <a:lstStyle/>
          <a:p>
            <a:r>
              <a:rPr lang="en-US" dirty="0"/>
              <a:t>Supporting data sharing &amp; reproducibility in science</a:t>
            </a:r>
          </a:p>
        </p:txBody>
      </p:sp>
      <p:sp>
        <p:nvSpPr>
          <p:cNvPr id="11" name="Content Placeholder 10">
            <a:extLst>
              <a:ext uri="{FF2B5EF4-FFF2-40B4-BE49-F238E27FC236}">
                <a16:creationId xmlns:a16="http://schemas.microsoft.com/office/drawing/2014/main" id="{CCF63960-A15A-2749-DA88-AC97307DD6AF}"/>
              </a:ext>
            </a:extLst>
          </p:cNvPr>
          <p:cNvSpPr>
            <a:spLocks noGrp="1"/>
          </p:cNvSpPr>
          <p:nvPr>
            <p:ph idx="1"/>
          </p:nvPr>
        </p:nvSpPr>
        <p:spPr/>
        <p:txBody>
          <a:bodyPr/>
          <a:lstStyle/>
          <a:p>
            <a:endParaRPr lang="en-US"/>
          </a:p>
        </p:txBody>
      </p:sp>
      <p:sp>
        <p:nvSpPr>
          <p:cNvPr id="12" name="Text Placeholder 11">
            <a:extLst>
              <a:ext uri="{FF2B5EF4-FFF2-40B4-BE49-F238E27FC236}">
                <a16:creationId xmlns:a16="http://schemas.microsoft.com/office/drawing/2014/main" id="{B7314591-4973-BC3A-BED5-30DEACF2812C}"/>
              </a:ext>
            </a:extLst>
          </p:cNvPr>
          <p:cNvSpPr>
            <a:spLocks noGrp="1"/>
          </p:cNvSpPr>
          <p:nvPr>
            <p:ph type="body" sz="half" idx="2"/>
          </p:nvPr>
        </p:nvSpPr>
        <p:spPr/>
        <p:txBody>
          <a:bodyPr/>
          <a:lstStyle/>
          <a:p>
            <a:r>
              <a:rPr lang="en-US" dirty="0"/>
              <a:t>Editorial published December 5, 2022 in JAMA</a:t>
            </a:r>
          </a:p>
          <a:p>
            <a:endParaRPr lang="en-US" dirty="0"/>
          </a:p>
          <a:p>
            <a:r>
              <a:rPr lang="en-US" dirty="0"/>
              <a:t>Endorses data sharing, enables authors to create data sharing statements, and promotes tools for data sharing.  This editorial does not mandate data sharing as a requirement for publication.</a:t>
            </a:r>
          </a:p>
        </p:txBody>
      </p:sp>
      <p:sp>
        <p:nvSpPr>
          <p:cNvPr id="4" name="Date Placeholder 3">
            <a:extLst>
              <a:ext uri="{FF2B5EF4-FFF2-40B4-BE49-F238E27FC236}">
                <a16:creationId xmlns:a16="http://schemas.microsoft.com/office/drawing/2014/main" id="{343043B8-357D-1EF4-DD79-842420E32955}"/>
              </a:ext>
            </a:extLst>
          </p:cNvPr>
          <p:cNvSpPr>
            <a:spLocks noGrp="1"/>
          </p:cNvSpPr>
          <p:nvPr>
            <p:ph type="dt" sz="half" idx="10"/>
          </p:nvPr>
        </p:nvSpPr>
        <p:spPr/>
        <p:txBody>
          <a:bodyPr/>
          <a:lstStyle/>
          <a:p>
            <a:fld id="{EB38CFF7-1763-4B49-BDFD-DC3773C990DB}" type="datetime1">
              <a:rPr lang="en-US" smtClean="0"/>
              <a:t>5/23/23</a:t>
            </a:fld>
            <a:endParaRPr lang="en-US"/>
          </a:p>
        </p:txBody>
      </p:sp>
      <p:sp>
        <p:nvSpPr>
          <p:cNvPr id="5" name="Footer Placeholder 4">
            <a:extLst>
              <a:ext uri="{FF2B5EF4-FFF2-40B4-BE49-F238E27FC236}">
                <a16:creationId xmlns:a16="http://schemas.microsoft.com/office/drawing/2014/main" id="{F100DCA0-D8F9-2AD7-B8C5-8C73B498242F}"/>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6" name="Slide Number Placeholder 5">
            <a:extLst>
              <a:ext uri="{FF2B5EF4-FFF2-40B4-BE49-F238E27FC236}">
                <a16:creationId xmlns:a16="http://schemas.microsoft.com/office/drawing/2014/main" id="{2DA113F9-CD3B-8B51-986E-A3DE7DE94AE2}"/>
              </a:ext>
            </a:extLst>
          </p:cNvPr>
          <p:cNvSpPr>
            <a:spLocks noGrp="1"/>
          </p:cNvSpPr>
          <p:nvPr>
            <p:ph type="sldNum" sz="quarter" idx="12"/>
          </p:nvPr>
        </p:nvSpPr>
        <p:spPr/>
        <p:txBody>
          <a:bodyPr/>
          <a:lstStyle/>
          <a:p>
            <a:fld id="{3C995604-7EC0-7E4F-8833-D9F6F7344AE0}" type="slidenum">
              <a:rPr lang="en-US" smtClean="0"/>
              <a:t>15</a:t>
            </a:fld>
            <a:endParaRPr lang="en-US"/>
          </a:p>
        </p:txBody>
      </p:sp>
      <p:pic>
        <p:nvPicPr>
          <p:cNvPr id="13" name="Picture 12">
            <a:extLst>
              <a:ext uri="{FF2B5EF4-FFF2-40B4-BE49-F238E27FC236}">
                <a16:creationId xmlns:a16="http://schemas.microsoft.com/office/drawing/2014/main" id="{0A7BCDBA-7CFC-DEEB-F863-A74862DCD512}"/>
              </a:ext>
            </a:extLst>
          </p:cNvPr>
          <p:cNvPicPr>
            <a:picLocks noChangeAspect="1"/>
          </p:cNvPicPr>
          <p:nvPr/>
        </p:nvPicPr>
        <p:blipFill>
          <a:blip r:embed="rId2"/>
          <a:stretch>
            <a:fillRect/>
          </a:stretch>
        </p:blipFill>
        <p:spPr>
          <a:xfrm>
            <a:off x="219623" y="496866"/>
            <a:ext cx="5758557" cy="5307586"/>
          </a:xfrm>
          <a:prstGeom prst="rect">
            <a:avLst/>
          </a:prstGeom>
          <a:ln>
            <a:solidFill>
              <a:schemeClr val="tx1"/>
            </a:solidFill>
          </a:ln>
        </p:spPr>
      </p:pic>
    </p:spTree>
    <p:extLst>
      <p:ext uri="{BB962C8B-B14F-4D97-AF65-F5344CB8AC3E}">
        <p14:creationId xmlns:p14="http://schemas.microsoft.com/office/powerpoint/2010/main" val="366885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CC13-DDB3-3A40-9ED6-15DB797A8FE5}"/>
              </a:ext>
            </a:extLst>
          </p:cNvPr>
          <p:cNvSpPr>
            <a:spLocks noGrp="1"/>
          </p:cNvSpPr>
          <p:nvPr>
            <p:ph type="title"/>
          </p:nvPr>
        </p:nvSpPr>
        <p:spPr>
          <a:xfrm>
            <a:off x="685800" y="610819"/>
            <a:ext cx="5181601" cy="1463040"/>
          </a:xfrm>
        </p:spPr>
        <p:txBody>
          <a:bodyPr anchor="t">
            <a:normAutofit/>
          </a:bodyPr>
          <a:lstStyle/>
          <a:p>
            <a:r>
              <a:rPr lang="en-US" dirty="0"/>
              <a:t>Keeping pace with the latest developments</a:t>
            </a:r>
          </a:p>
        </p:txBody>
      </p:sp>
      <p:sp>
        <p:nvSpPr>
          <p:cNvPr id="18" name="Text Placeholder 3">
            <a:extLst>
              <a:ext uri="{FF2B5EF4-FFF2-40B4-BE49-F238E27FC236}">
                <a16:creationId xmlns:a16="http://schemas.microsoft.com/office/drawing/2014/main" id="{D74C5A38-27AD-1873-5E23-04F2D6E15D46}"/>
              </a:ext>
            </a:extLst>
          </p:cNvPr>
          <p:cNvSpPr>
            <a:spLocks noGrp="1"/>
          </p:cNvSpPr>
          <p:nvPr>
            <p:ph type="body" sz="half" idx="2"/>
          </p:nvPr>
        </p:nvSpPr>
        <p:spPr>
          <a:xfrm>
            <a:off x="685801" y="2286000"/>
            <a:ext cx="5181600" cy="3695700"/>
          </a:xfrm>
        </p:spPr>
        <p:txBody>
          <a:bodyPr/>
          <a:lstStyle/>
          <a:p>
            <a:r>
              <a:rPr lang="en-US" sz="1800" dirty="0"/>
              <a:t>Editorial addressing </a:t>
            </a:r>
            <a:r>
              <a:rPr lang="en-US" sz="1800" dirty="0" err="1"/>
              <a:t>ChatGPT</a:t>
            </a:r>
            <a:r>
              <a:rPr lang="en-US" sz="1800" dirty="0"/>
              <a:t> published January 31, 2023.</a:t>
            </a:r>
          </a:p>
          <a:p>
            <a:r>
              <a:rPr lang="en-US" sz="1800" dirty="0"/>
              <a:t> </a:t>
            </a:r>
          </a:p>
          <a:p>
            <a:r>
              <a:rPr lang="en-US" sz="1800" dirty="0"/>
              <a:t>Excerpt:</a:t>
            </a:r>
          </a:p>
          <a:p>
            <a:r>
              <a:rPr lang="en-US" sz="1800" dirty="0"/>
              <a:t>”Responsible use of AI language models and transparent reporting of how these tools are used…are vital to promote and protect the credibility and integrity of medical research and trust in medical knowledge.”</a:t>
            </a:r>
          </a:p>
        </p:txBody>
      </p:sp>
      <p:sp>
        <p:nvSpPr>
          <p:cNvPr id="13" name="Footer Placeholder 12">
            <a:extLst>
              <a:ext uri="{FF2B5EF4-FFF2-40B4-BE49-F238E27FC236}">
                <a16:creationId xmlns:a16="http://schemas.microsoft.com/office/drawing/2014/main" id="{B9A46797-073D-ED49-9CDF-0F439507DAA7}"/>
              </a:ext>
            </a:extLst>
          </p:cNvPr>
          <p:cNvSpPr>
            <a:spLocks noGrp="1"/>
          </p:cNvSpPr>
          <p:nvPr>
            <p:ph type="ftr" sz="quarter" idx="11"/>
          </p:nvPr>
        </p:nvSpPr>
        <p:spPr>
          <a:xfrm>
            <a:off x="6324600" y="6491657"/>
            <a:ext cx="4040548" cy="137743"/>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2" name="Slide Number Placeholder 11">
            <a:extLst>
              <a:ext uri="{FF2B5EF4-FFF2-40B4-BE49-F238E27FC236}">
                <a16:creationId xmlns:a16="http://schemas.microsoft.com/office/drawing/2014/main" id="{6DF67524-C90F-7643-8460-ECDB040B5442}"/>
              </a:ext>
            </a:extLst>
          </p:cNvPr>
          <p:cNvSpPr>
            <a:spLocks noGrp="1"/>
          </p:cNvSpPr>
          <p:nvPr>
            <p:ph type="sldNum" sz="quarter" idx="12"/>
          </p:nvPr>
        </p:nvSpPr>
        <p:spPr>
          <a:xfrm>
            <a:off x="11224085" y="6491659"/>
            <a:ext cx="282114" cy="137741"/>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pic>
        <p:nvPicPr>
          <p:cNvPr id="4" name="Picture 3">
            <a:extLst>
              <a:ext uri="{FF2B5EF4-FFF2-40B4-BE49-F238E27FC236}">
                <a16:creationId xmlns:a16="http://schemas.microsoft.com/office/drawing/2014/main" id="{AD8E1C8A-CB93-1FFC-180E-CD314E4C1445}"/>
              </a:ext>
            </a:extLst>
          </p:cNvPr>
          <p:cNvPicPr>
            <a:picLocks noChangeAspect="1"/>
          </p:cNvPicPr>
          <p:nvPr/>
        </p:nvPicPr>
        <p:blipFill>
          <a:blip r:embed="rId2"/>
          <a:stretch>
            <a:fillRect/>
          </a:stretch>
        </p:blipFill>
        <p:spPr>
          <a:xfrm>
            <a:off x="6148748" y="171450"/>
            <a:ext cx="0" cy="0"/>
          </a:xfrm>
          <a:prstGeom prst="rect">
            <a:avLst/>
          </a:prstGeom>
        </p:spPr>
      </p:pic>
      <p:pic>
        <p:nvPicPr>
          <p:cNvPr id="8" name="Picture 7">
            <a:extLst>
              <a:ext uri="{FF2B5EF4-FFF2-40B4-BE49-F238E27FC236}">
                <a16:creationId xmlns:a16="http://schemas.microsoft.com/office/drawing/2014/main" id="{1A455ED9-6BE4-A1D0-EE03-CA331BBD0AF7}"/>
              </a:ext>
            </a:extLst>
          </p:cNvPr>
          <p:cNvPicPr>
            <a:picLocks noChangeAspect="1"/>
          </p:cNvPicPr>
          <p:nvPr/>
        </p:nvPicPr>
        <p:blipFill>
          <a:blip r:embed="rId3"/>
          <a:stretch>
            <a:fillRect/>
          </a:stretch>
        </p:blipFill>
        <p:spPr>
          <a:xfrm>
            <a:off x="6275748" y="214795"/>
            <a:ext cx="5607620" cy="5816600"/>
          </a:xfrm>
          <a:prstGeom prst="rect">
            <a:avLst/>
          </a:prstGeom>
          <a:ln w="12700">
            <a:solidFill>
              <a:schemeClr val="tx1"/>
            </a:solidFill>
          </a:ln>
        </p:spPr>
      </p:pic>
    </p:spTree>
    <p:extLst>
      <p:ext uri="{BB962C8B-B14F-4D97-AF65-F5344CB8AC3E}">
        <p14:creationId xmlns:p14="http://schemas.microsoft.com/office/powerpoint/2010/main" val="152945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7780F6F8-00A3-FB4F-B43D-D67CB336F2AD}"/>
              </a:ext>
            </a:extLst>
          </p:cNvPr>
          <p:cNvSpPr>
            <a:spLocks noGrp="1"/>
          </p:cNvSpPr>
          <p:nvPr>
            <p:ph type="sldNum" sz="quarter" idx="12"/>
          </p:nvPr>
        </p:nvSpPr>
        <p:spPr/>
        <p:txBody>
          <a:bodyPr/>
          <a:lstStyle/>
          <a:p>
            <a:fld id="{3C995604-7EC0-7E4F-8833-D9F6F7344AE0}" type="slidenum">
              <a:rPr lang="en-US" smtClean="0"/>
              <a:t>17</a:t>
            </a:fld>
            <a:endParaRPr lang="en-US"/>
          </a:p>
        </p:txBody>
      </p:sp>
      <p:sp>
        <p:nvSpPr>
          <p:cNvPr id="14" name="Footer Placeholder 13">
            <a:extLst>
              <a:ext uri="{FF2B5EF4-FFF2-40B4-BE49-F238E27FC236}">
                <a16:creationId xmlns:a16="http://schemas.microsoft.com/office/drawing/2014/main" id="{ABA6C1EC-5977-624F-B9A4-36A82750A66A}"/>
              </a:ext>
            </a:extLst>
          </p:cNvPr>
          <p:cNvSpPr>
            <a:spLocks noGrp="1"/>
          </p:cNvSpPr>
          <p:nvPr>
            <p:ph type="ftr" sz="quarter" idx="11"/>
          </p:nvPr>
        </p:nvSpPr>
        <p:spPr/>
        <p:txBody>
          <a:bodyPr/>
          <a:lstStyle/>
          <a:p>
            <a:r>
              <a:rPr lang="en-US" dirty="0"/>
              <a:t>© American Medical Association. Privileged and Confidential.</a:t>
            </a:r>
          </a:p>
        </p:txBody>
      </p:sp>
      <p:sp>
        <p:nvSpPr>
          <p:cNvPr id="12" name="Title 1">
            <a:extLst>
              <a:ext uri="{FF2B5EF4-FFF2-40B4-BE49-F238E27FC236}">
                <a16:creationId xmlns:a16="http://schemas.microsoft.com/office/drawing/2014/main" id="{D43B1839-78B7-83BE-E21C-F6BD61318BB3}"/>
              </a:ext>
            </a:extLst>
          </p:cNvPr>
          <p:cNvSpPr>
            <a:spLocks noGrp="1"/>
          </p:cNvSpPr>
          <p:nvPr>
            <p:ph type="title"/>
          </p:nvPr>
        </p:nvSpPr>
        <p:spPr>
          <a:xfrm>
            <a:off x="6324600" y="610819"/>
            <a:ext cx="5184649" cy="1463040"/>
          </a:xfrm>
        </p:spPr>
        <p:txBody>
          <a:bodyPr/>
          <a:lstStyle/>
          <a:p>
            <a:r>
              <a:rPr lang="en-US" dirty="0"/>
              <a:t>Providing guidance</a:t>
            </a:r>
          </a:p>
        </p:txBody>
      </p:sp>
      <p:sp>
        <p:nvSpPr>
          <p:cNvPr id="15" name="Text Placeholder 3">
            <a:extLst>
              <a:ext uri="{FF2B5EF4-FFF2-40B4-BE49-F238E27FC236}">
                <a16:creationId xmlns:a16="http://schemas.microsoft.com/office/drawing/2014/main" id="{6CBDA4DD-1382-9913-F380-C72C944C71C7}"/>
              </a:ext>
            </a:extLst>
          </p:cNvPr>
          <p:cNvSpPr>
            <a:spLocks noGrp="1"/>
          </p:cNvSpPr>
          <p:nvPr>
            <p:ph type="body" sz="half" idx="2"/>
          </p:nvPr>
        </p:nvSpPr>
        <p:spPr>
          <a:xfrm>
            <a:off x="6324600" y="2286000"/>
            <a:ext cx="4899485" cy="3695700"/>
          </a:xfrm>
        </p:spPr>
        <p:txBody>
          <a:bodyPr/>
          <a:lstStyle/>
          <a:p>
            <a:r>
              <a:rPr lang="en-US" sz="2000" dirty="0"/>
              <a:t>Editorial to provide guidance that encourages fairness, equity, consistency, and clarity in use and reporting of race and ethnicity in medical and science journals published August 17, 2021.</a:t>
            </a:r>
          </a:p>
        </p:txBody>
      </p:sp>
      <p:pic>
        <p:nvPicPr>
          <p:cNvPr id="16" name="Picture 15">
            <a:extLst>
              <a:ext uri="{FF2B5EF4-FFF2-40B4-BE49-F238E27FC236}">
                <a16:creationId xmlns:a16="http://schemas.microsoft.com/office/drawing/2014/main" id="{2798AD36-04BD-A843-CCF5-EE05BF2DA8DF}"/>
              </a:ext>
            </a:extLst>
          </p:cNvPr>
          <p:cNvPicPr>
            <a:picLocks noChangeAspect="1"/>
          </p:cNvPicPr>
          <p:nvPr/>
        </p:nvPicPr>
        <p:blipFill>
          <a:blip r:embed="rId2"/>
          <a:stretch>
            <a:fillRect/>
          </a:stretch>
        </p:blipFill>
        <p:spPr>
          <a:xfrm>
            <a:off x="365220" y="94062"/>
            <a:ext cx="5479519" cy="6022534"/>
          </a:xfrm>
          <a:prstGeom prst="rect">
            <a:avLst/>
          </a:prstGeom>
          <a:ln w="12700">
            <a:solidFill>
              <a:schemeClr val="tx1"/>
            </a:solidFill>
          </a:ln>
        </p:spPr>
      </p:pic>
      <p:pic>
        <p:nvPicPr>
          <p:cNvPr id="3" name="Picture 2" descr="A picture containing graphical user interface&#10;&#10;Description automatically generated">
            <a:extLst>
              <a:ext uri="{FF2B5EF4-FFF2-40B4-BE49-F238E27FC236}">
                <a16:creationId xmlns:a16="http://schemas.microsoft.com/office/drawing/2014/main" id="{5A517E10-0919-3489-A9B5-E16117F9A57A}"/>
              </a:ext>
            </a:extLst>
          </p:cNvPr>
          <p:cNvPicPr>
            <a:picLocks noChangeAspect="1"/>
          </p:cNvPicPr>
          <p:nvPr/>
        </p:nvPicPr>
        <p:blipFill>
          <a:blip r:embed="rId3"/>
          <a:stretch>
            <a:fillRect/>
          </a:stretch>
        </p:blipFill>
        <p:spPr>
          <a:xfrm>
            <a:off x="289020" y="1738293"/>
            <a:ext cx="11613960" cy="2734071"/>
          </a:xfrm>
          <a:prstGeom prst="rect">
            <a:avLst/>
          </a:prstGeom>
        </p:spPr>
      </p:pic>
    </p:spTree>
    <p:extLst>
      <p:ext uri="{BB962C8B-B14F-4D97-AF65-F5344CB8AC3E}">
        <p14:creationId xmlns:p14="http://schemas.microsoft.com/office/powerpoint/2010/main" val="35308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2F2D69-8494-BAE7-CD00-0A8EC0F7EBEC}"/>
              </a:ext>
            </a:extLst>
          </p:cNvPr>
          <p:cNvSpPr>
            <a:spLocks noGrp="1"/>
          </p:cNvSpPr>
          <p:nvPr>
            <p:ph type="title"/>
          </p:nvPr>
        </p:nvSpPr>
        <p:spPr/>
        <p:txBody>
          <a:bodyPr/>
          <a:lstStyle/>
          <a:p>
            <a:r>
              <a:rPr lang="en-US" sz="4000" dirty="0"/>
              <a:t>Addressing (mis) trust IN science </a:t>
            </a:r>
            <a:br>
              <a:rPr lang="en-US" sz="4000" dirty="0"/>
            </a:br>
            <a:r>
              <a:rPr lang="en-US" sz="4000" dirty="0"/>
              <a:t>	</a:t>
            </a:r>
            <a:br>
              <a:rPr lang="en-US" sz="4000" dirty="0"/>
            </a:br>
            <a:r>
              <a:rPr lang="en-US" sz="4000" dirty="0"/>
              <a:t> </a:t>
            </a:r>
          </a:p>
        </p:txBody>
      </p:sp>
      <p:sp>
        <p:nvSpPr>
          <p:cNvPr id="9" name="Text Placeholder 8">
            <a:extLst>
              <a:ext uri="{FF2B5EF4-FFF2-40B4-BE49-F238E27FC236}">
                <a16:creationId xmlns:a16="http://schemas.microsoft.com/office/drawing/2014/main" id="{AD1B5852-ED21-28D6-D245-D1C7DE5C5720}"/>
              </a:ext>
            </a:extLst>
          </p:cNvPr>
          <p:cNvSpPr>
            <a:spLocks noGrp="1"/>
          </p:cNvSpPr>
          <p:nvPr>
            <p:ph type="body" idx="1"/>
          </p:nvPr>
        </p:nvSpPr>
        <p:spPr>
          <a:xfrm>
            <a:off x="481288" y="3071192"/>
            <a:ext cx="10820399" cy="1500187"/>
          </a:xfrm>
        </p:spPr>
        <p:txBody>
          <a:bodyPr/>
          <a:lstStyle/>
          <a:p>
            <a:pPr algn="r"/>
            <a:r>
              <a:rPr kumimoji="0" lang="en-US" sz="4000" b="1" i="0" u="none" strike="noStrike" kern="1200" cap="none" spc="0" normalizeH="0" baseline="0" noProof="0" dirty="0">
                <a:ln>
                  <a:noFill/>
                </a:ln>
                <a:solidFill>
                  <a:srgbClr val="FFFFFF"/>
                </a:solidFill>
                <a:effectLst/>
                <a:uLnTx/>
                <a:uFillTx/>
                <a:latin typeface="Helvetica" pitchFamily="2" charset="0"/>
                <a:ea typeface="+mj-ea"/>
                <a:cs typeface="+mj-cs"/>
              </a:rPr>
              <a:t>and (mis) trust ABOUT science</a:t>
            </a:r>
            <a:endParaRPr lang="en-US" dirty="0"/>
          </a:p>
        </p:txBody>
      </p:sp>
      <p:sp>
        <p:nvSpPr>
          <p:cNvPr id="5" name="Date Placeholder 4">
            <a:extLst>
              <a:ext uri="{FF2B5EF4-FFF2-40B4-BE49-F238E27FC236}">
                <a16:creationId xmlns:a16="http://schemas.microsoft.com/office/drawing/2014/main" id="{3E6057A9-802D-FEB1-496C-737197480D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4DCBE-621C-8B48-BE00-55CEC9D5C6BA}" type="datetime1">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5/23/23</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6" name="Footer Placeholder 5">
            <a:extLst>
              <a:ext uri="{FF2B5EF4-FFF2-40B4-BE49-F238E27FC236}">
                <a16:creationId xmlns:a16="http://schemas.microsoft.com/office/drawing/2014/main" id="{A176AA70-4001-E418-4BDA-95E33407DF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rPr>
              <a:t>© American Medical Association. Privileged and Confidential.</a:t>
            </a:r>
            <a:endPar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endParaRPr>
          </a:p>
        </p:txBody>
      </p:sp>
      <p:sp>
        <p:nvSpPr>
          <p:cNvPr id="7" name="Slide Number Placeholder 6">
            <a:extLst>
              <a:ext uri="{FF2B5EF4-FFF2-40B4-BE49-F238E27FC236}">
                <a16:creationId xmlns:a16="http://schemas.microsoft.com/office/drawing/2014/main" id="{88ADE9AE-F4CD-6D26-002A-BFA86A2C11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Tree>
    <p:extLst>
      <p:ext uri="{BB962C8B-B14F-4D97-AF65-F5344CB8AC3E}">
        <p14:creationId xmlns:p14="http://schemas.microsoft.com/office/powerpoint/2010/main" val="354934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5F6DD2F9-4C99-AA42-A7D4-C2D357C320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6" name="Footer Placeholder 15">
            <a:extLst>
              <a:ext uri="{FF2B5EF4-FFF2-40B4-BE49-F238E27FC236}">
                <a16:creationId xmlns:a16="http://schemas.microsoft.com/office/drawing/2014/main" id="{F6DCD2C1-7712-4149-A38F-F9FECEF44D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2" name="Title 1">
            <a:extLst>
              <a:ext uri="{FF2B5EF4-FFF2-40B4-BE49-F238E27FC236}">
                <a16:creationId xmlns:a16="http://schemas.microsoft.com/office/drawing/2014/main" id="{575C1735-888A-ED02-8110-A36E9D760D6A}"/>
              </a:ext>
            </a:extLst>
          </p:cNvPr>
          <p:cNvSpPr>
            <a:spLocks noGrp="1"/>
          </p:cNvSpPr>
          <p:nvPr>
            <p:ph type="title"/>
          </p:nvPr>
        </p:nvSpPr>
        <p:spPr>
          <a:xfrm>
            <a:off x="306756" y="336284"/>
            <a:ext cx="10818200" cy="489800"/>
          </a:xfrm>
        </p:spPr>
        <p:txBody>
          <a:bodyPr/>
          <a:lstStyle/>
          <a:p>
            <a:r>
              <a:rPr lang="en-US" dirty="0"/>
              <a:t>Addressing misinformation &amp; disinformation</a:t>
            </a:r>
          </a:p>
        </p:txBody>
      </p:sp>
      <p:pic>
        <p:nvPicPr>
          <p:cNvPr id="3" name="Picture 2">
            <a:extLst>
              <a:ext uri="{FF2B5EF4-FFF2-40B4-BE49-F238E27FC236}">
                <a16:creationId xmlns:a16="http://schemas.microsoft.com/office/drawing/2014/main" id="{97B4429A-856D-7D7F-4E7F-CFA396EEEB45}"/>
              </a:ext>
            </a:extLst>
          </p:cNvPr>
          <p:cNvPicPr>
            <a:picLocks noChangeAspect="1"/>
          </p:cNvPicPr>
          <p:nvPr/>
        </p:nvPicPr>
        <p:blipFill>
          <a:blip r:embed="rId2"/>
          <a:stretch>
            <a:fillRect/>
          </a:stretch>
        </p:blipFill>
        <p:spPr>
          <a:xfrm>
            <a:off x="939594" y="767008"/>
            <a:ext cx="10185362" cy="5148338"/>
          </a:xfrm>
          <a:prstGeom prst="rect">
            <a:avLst/>
          </a:prstGeom>
        </p:spPr>
      </p:pic>
      <p:sp>
        <p:nvSpPr>
          <p:cNvPr id="4" name="TextBox 3">
            <a:extLst>
              <a:ext uri="{FF2B5EF4-FFF2-40B4-BE49-F238E27FC236}">
                <a16:creationId xmlns:a16="http://schemas.microsoft.com/office/drawing/2014/main" id="{B6FECFCF-8DA8-C7A8-E59E-66BCF9D5A2C8}"/>
              </a:ext>
            </a:extLst>
          </p:cNvPr>
          <p:cNvSpPr txBox="1"/>
          <p:nvPr/>
        </p:nvSpPr>
        <p:spPr>
          <a:xfrm>
            <a:off x="8876872" y="5847968"/>
            <a:ext cx="31341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Interview September 9, 2022</a:t>
            </a:r>
          </a:p>
        </p:txBody>
      </p:sp>
    </p:spTree>
    <p:extLst>
      <p:ext uri="{BB962C8B-B14F-4D97-AF65-F5344CB8AC3E}">
        <p14:creationId xmlns:p14="http://schemas.microsoft.com/office/powerpoint/2010/main" val="146670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E2F65E-6A18-198A-5A7C-57CD1835A88E}"/>
              </a:ext>
            </a:extLst>
          </p:cNvPr>
          <p:cNvSpPr>
            <a:spLocks noGrp="1"/>
          </p:cNvSpPr>
          <p:nvPr>
            <p:ph type="title"/>
          </p:nvPr>
        </p:nvSpPr>
        <p:spPr/>
        <p:txBody>
          <a:bodyPr/>
          <a:lstStyle/>
          <a:p>
            <a:r>
              <a:rPr lang="en-US" dirty="0"/>
              <a:t>Disclosures</a:t>
            </a:r>
          </a:p>
        </p:txBody>
      </p:sp>
      <p:sp>
        <p:nvSpPr>
          <p:cNvPr id="8" name="Content Placeholder 7">
            <a:extLst>
              <a:ext uri="{FF2B5EF4-FFF2-40B4-BE49-F238E27FC236}">
                <a16:creationId xmlns:a16="http://schemas.microsoft.com/office/drawing/2014/main" id="{0EF818C7-18BA-9623-F06F-2CB23FB7A3D4}"/>
              </a:ext>
            </a:extLst>
          </p:cNvPr>
          <p:cNvSpPr>
            <a:spLocks noGrp="1"/>
          </p:cNvSpPr>
          <p:nvPr>
            <p:ph idx="1"/>
          </p:nvPr>
        </p:nvSpPr>
        <p:spPr>
          <a:xfrm>
            <a:off x="685799" y="1600200"/>
            <a:ext cx="10382414" cy="4381500"/>
          </a:xfrm>
        </p:spPr>
        <p:txBody>
          <a:bodyPr/>
          <a:lstStyle/>
          <a:p>
            <a:r>
              <a:rPr lang="en-US" dirty="0"/>
              <a:t>No additional disclosures</a:t>
            </a:r>
          </a:p>
        </p:txBody>
      </p:sp>
      <p:sp>
        <p:nvSpPr>
          <p:cNvPr id="4" name="Date Placeholder 3">
            <a:extLst>
              <a:ext uri="{FF2B5EF4-FFF2-40B4-BE49-F238E27FC236}">
                <a16:creationId xmlns:a16="http://schemas.microsoft.com/office/drawing/2014/main" id="{987601DF-5D32-B213-576C-269F60AFCBFC}"/>
              </a:ext>
            </a:extLst>
          </p:cNvPr>
          <p:cNvSpPr>
            <a:spLocks noGrp="1"/>
          </p:cNvSpPr>
          <p:nvPr>
            <p:ph type="dt" sz="half" idx="10"/>
          </p:nvPr>
        </p:nvSpPr>
        <p:spPr/>
        <p:txBody>
          <a:bodyPr/>
          <a:lstStyle/>
          <a:p>
            <a:fld id="{9E800C83-FF64-904F-B6E2-7F439130363F}" type="datetime1">
              <a:rPr lang="en-US" smtClean="0"/>
              <a:t>5/23/23</a:t>
            </a:fld>
            <a:endParaRPr lang="en-US" dirty="0"/>
          </a:p>
        </p:txBody>
      </p:sp>
      <p:sp>
        <p:nvSpPr>
          <p:cNvPr id="5" name="Footer Placeholder 4">
            <a:extLst>
              <a:ext uri="{FF2B5EF4-FFF2-40B4-BE49-F238E27FC236}">
                <a16:creationId xmlns:a16="http://schemas.microsoft.com/office/drawing/2014/main" id="{6E6B2E24-B26C-D489-BAC6-391C4A36A3F8}"/>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6" name="Slide Number Placeholder 5">
            <a:extLst>
              <a:ext uri="{FF2B5EF4-FFF2-40B4-BE49-F238E27FC236}">
                <a16:creationId xmlns:a16="http://schemas.microsoft.com/office/drawing/2014/main" id="{872A7DD7-2D74-CA0B-C69A-D671C84437CB}"/>
              </a:ext>
            </a:extLst>
          </p:cNvPr>
          <p:cNvSpPr>
            <a:spLocks noGrp="1"/>
          </p:cNvSpPr>
          <p:nvPr>
            <p:ph type="sldNum" sz="quarter" idx="12"/>
          </p:nvPr>
        </p:nvSpPr>
        <p:spPr/>
        <p:txBody>
          <a:bodyPr/>
          <a:lstStyle/>
          <a:p>
            <a:fld id="{3C995604-7EC0-7E4F-8833-D9F6F7344AE0}" type="slidenum">
              <a:rPr lang="en-US" smtClean="0"/>
              <a:t>2</a:t>
            </a:fld>
            <a:endParaRPr lang="en-US"/>
          </a:p>
        </p:txBody>
      </p:sp>
    </p:spTree>
    <p:extLst>
      <p:ext uri="{BB962C8B-B14F-4D97-AF65-F5344CB8AC3E}">
        <p14:creationId xmlns:p14="http://schemas.microsoft.com/office/powerpoint/2010/main" val="2846961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5F6DD2F9-4C99-AA42-A7D4-C2D357C320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6" name="Footer Placeholder 15">
            <a:extLst>
              <a:ext uri="{FF2B5EF4-FFF2-40B4-BE49-F238E27FC236}">
                <a16:creationId xmlns:a16="http://schemas.microsoft.com/office/drawing/2014/main" id="{F6DCD2C1-7712-4149-A38F-F9FECEF44D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20" name="Title 1">
            <a:extLst>
              <a:ext uri="{FF2B5EF4-FFF2-40B4-BE49-F238E27FC236}">
                <a16:creationId xmlns:a16="http://schemas.microsoft.com/office/drawing/2014/main" id="{71FD3A77-DD90-F24C-97E1-18D961B1A9CC}"/>
              </a:ext>
            </a:extLst>
          </p:cNvPr>
          <p:cNvSpPr>
            <a:spLocks noGrp="1"/>
          </p:cNvSpPr>
          <p:nvPr>
            <p:ph type="title"/>
          </p:nvPr>
        </p:nvSpPr>
        <p:spPr>
          <a:xfrm>
            <a:off x="270133" y="372702"/>
            <a:ext cx="10818200" cy="904363"/>
          </a:xfrm>
        </p:spPr>
        <p:txBody>
          <a:bodyPr vert="horz" lIns="0" tIns="0" rIns="0" bIns="0" rtlCol="0" anchor="t" anchorCtr="0">
            <a:normAutofit/>
          </a:bodyPr>
          <a:lstStyle/>
          <a:p>
            <a:r>
              <a:rPr lang="en-US" b="1" kern="1200" dirty="0">
                <a:latin typeface="Helvetica" pitchFamily="2" charset="0"/>
                <a:ea typeface="+mj-ea"/>
                <a:cs typeface="+mj-cs"/>
              </a:rPr>
              <a:t>Addressing misinformation &amp; disinformation</a:t>
            </a:r>
          </a:p>
        </p:txBody>
      </p:sp>
      <p:pic>
        <p:nvPicPr>
          <p:cNvPr id="21" name="Picture 20">
            <a:extLst>
              <a:ext uri="{FF2B5EF4-FFF2-40B4-BE49-F238E27FC236}">
                <a16:creationId xmlns:a16="http://schemas.microsoft.com/office/drawing/2014/main" id="{0955B180-D66E-D8E3-7107-F881CAEEFD21}"/>
              </a:ext>
            </a:extLst>
          </p:cNvPr>
          <p:cNvPicPr>
            <a:picLocks noChangeAspect="1"/>
          </p:cNvPicPr>
          <p:nvPr/>
        </p:nvPicPr>
        <p:blipFill rotWithShape="1">
          <a:blip r:embed="rId2"/>
          <a:srcRect t="-1" b="44009"/>
          <a:stretch/>
        </p:blipFill>
        <p:spPr>
          <a:xfrm>
            <a:off x="175363" y="1000257"/>
            <a:ext cx="5797345" cy="3358801"/>
          </a:xfrm>
          <a:prstGeom prst="rect">
            <a:avLst/>
          </a:prstGeom>
          <a:ln w="12700">
            <a:solidFill>
              <a:schemeClr val="tx1"/>
            </a:solidFill>
          </a:ln>
        </p:spPr>
      </p:pic>
      <p:pic>
        <p:nvPicPr>
          <p:cNvPr id="22" name="Picture 21">
            <a:extLst>
              <a:ext uri="{FF2B5EF4-FFF2-40B4-BE49-F238E27FC236}">
                <a16:creationId xmlns:a16="http://schemas.microsoft.com/office/drawing/2014/main" id="{44D08C0E-DA7F-F236-4B90-9EFEFD3AB470}"/>
              </a:ext>
            </a:extLst>
          </p:cNvPr>
          <p:cNvPicPr>
            <a:picLocks noChangeAspect="1"/>
          </p:cNvPicPr>
          <p:nvPr/>
        </p:nvPicPr>
        <p:blipFill rotWithShape="1">
          <a:blip r:embed="rId3"/>
          <a:srcRect b="39582"/>
          <a:stretch/>
        </p:blipFill>
        <p:spPr>
          <a:xfrm>
            <a:off x="6219294" y="1000259"/>
            <a:ext cx="5797344" cy="3358799"/>
          </a:xfrm>
          <a:prstGeom prst="rect">
            <a:avLst/>
          </a:prstGeom>
          <a:ln w="12700">
            <a:solidFill>
              <a:schemeClr val="tx1"/>
            </a:solidFill>
          </a:ln>
        </p:spPr>
      </p:pic>
      <p:pic>
        <p:nvPicPr>
          <p:cNvPr id="2" name="Picture 1">
            <a:extLst>
              <a:ext uri="{FF2B5EF4-FFF2-40B4-BE49-F238E27FC236}">
                <a16:creationId xmlns:a16="http://schemas.microsoft.com/office/drawing/2014/main" id="{687F080F-8283-3A28-DD24-F6B9DF539325}"/>
              </a:ext>
            </a:extLst>
          </p:cNvPr>
          <p:cNvPicPr>
            <a:picLocks noChangeAspect="1"/>
          </p:cNvPicPr>
          <p:nvPr/>
        </p:nvPicPr>
        <p:blipFill>
          <a:blip r:embed="rId4"/>
          <a:stretch>
            <a:fillRect/>
          </a:stretch>
        </p:blipFill>
        <p:spPr>
          <a:xfrm>
            <a:off x="1992660" y="4535314"/>
            <a:ext cx="7960095" cy="1367756"/>
          </a:xfrm>
          <a:prstGeom prst="rect">
            <a:avLst/>
          </a:prstGeom>
          <a:ln>
            <a:solidFill>
              <a:schemeClr val="tx1"/>
            </a:solidFill>
          </a:ln>
        </p:spPr>
      </p:pic>
      <p:sp>
        <p:nvSpPr>
          <p:cNvPr id="3" name="TextBox 2">
            <a:extLst>
              <a:ext uri="{FF2B5EF4-FFF2-40B4-BE49-F238E27FC236}">
                <a16:creationId xmlns:a16="http://schemas.microsoft.com/office/drawing/2014/main" id="{F02BFBBB-E46D-6876-1BDB-A40EF607779F}"/>
              </a:ext>
            </a:extLst>
          </p:cNvPr>
          <p:cNvSpPr txBox="1"/>
          <p:nvPr/>
        </p:nvSpPr>
        <p:spPr>
          <a:xfrm>
            <a:off x="7953343" y="5946069"/>
            <a:ext cx="4057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Helvetica"/>
                <a:ea typeface="+mn-ea"/>
                <a:cs typeface="+mn-cs"/>
              </a:rPr>
              <a:t>Published in JAMA February 20, 2023</a:t>
            </a:r>
          </a:p>
        </p:txBody>
      </p:sp>
    </p:spTree>
    <p:extLst>
      <p:ext uri="{BB962C8B-B14F-4D97-AF65-F5344CB8AC3E}">
        <p14:creationId xmlns:p14="http://schemas.microsoft.com/office/powerpoint/2010/main" val="146534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5F6DD2F9-4C99-AA42-A7D4-C2D357C320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6" name="Footer Placeholder 15">
            <a:extLst>
              <a:ext uri="{FF2B5EF4-FFF2-40B4-BE49-F238E27FC236}">
                <a16:creationId xmlns:a16="http://schemas.microsoft.com/office/drawing/2014/main" id="{F6DCD2C1-7712-4149-A38F-F9FECEF44D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20" name="Title 1">
            <a:extLst>
              <a:ext uri="{FF2B5EF4-FFF2-40B4-BE49-F238E27FC236}">
                <a16:creationId xmlns:a16="http://schemas.microsoft.com/office/drawing/2014/main" id="{71FD3A77-DD90-F24C-97E1-18D961B1A9CC}"/>
              </a:ext>
            </a:extLst>
          </p:cNvPr>
          <p:cNvSpPr>
            <a:spLocks noGrp="1"/>
          </p:cNvSpPr>
          <p:nvPr>
            <p:ph type="title"/>
          </p:nvPr>
        </p:nvSpPr>
        <p:spPr>
          <a:xfrm>
            <a:off x="270133" y="372702"/>
            <a:ext cx="10818200" cy="904363"/>
          </a:xfrm>
        </p:spPr>
        <p:txBody>
          <a:bodyPr vert="horz" lIns="0" tIns="0" rIns="0" bIns="0" rtlCol="0" anchor="t" anchorCtr="0">
            <a:normAutofit/>
          </a:bodyPr>
          <a:lstStyle/>
          <a:p>
            <a:r>
              <a:rPr lang="en-US" b="1" kern="1200" dirty="0">
                <a:latin typeface="Helvetica" pitchFamily="2" charset="0"/>
                <a:ea typeface="+mj-ea"/>
                <a:cs typeface="+mj-cs"/>
              </a:rPr>
              <a:t>Addressing misinformation &amp; disinformation</a:t>
            </a:r>
          </a:p>
        </p:txBody>
      </p:sp>
      <p:sp>
        <p:nvSpPr>
          <p:cNvPr id="5" name="Rounded Rectangle 4">
            <a:extLst>
              <a:ext uri="{FF2B5EF4-FFF2-40B4-BE49-F238E27FC236}">
                <a16:creationId xmlns:a16="http://schemas.microsoft.com/office/drawing/2014/main" id="{3E823943-B6F0-E948-E3A6-FF295BF8CAB4}"/>
              </a:ext>
            </a:extLst>
          </p:cNvPr>
          <p:cNvSpPr/>
          <p:nvPr/>
        </p:nvSpPr>
        <p:spPr>
          <a:xfrm>
            <a:off x="2020956" y="1033669"/>
            <a:ext cx="8150087" cy="5115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Promoting accurate scientific information</a:t>
            </a:r>
          </a:p>
          <a:p>
            <a:pPr algn="ctr"/>
            <a:endParaRPr lang="en-US" sz="2800" b="1" dirty="0"/>
          </a:p>
          <a:p>
            <a:pPr algn="ctr"/>
            <a:endParaRPr lang="en-US" sz="2800" b="1" dirty="0"/>
          </a:p>
          <a:p>
            <a:pPr algn="ctr"/>
            <a:endParaRPr lang="en-US" sz="2800" b="1" dirty="0"/>
          </a:p>
          <a:p>
            <a:pPr algn="ctr"/>
            <a:r>
              <a:rPr lang="en-US" sz="2800" b="1" dirty="0"/>
              <a:t>“Pre-bunking”  </a:t>
            </a:r>
          </a:p>
          <a:p>
            <a:pPr algn="ctr"/>
            <a:r>
              <a:rPr lang="en-US" sz="2800" b="1" dirty="0"/>
              <a:t>building skills / anticipating misinformation</a:t>
            </a:r>
          </a:p>
          <a:p>
            <a:pPr algn="ctr"/>
            <a:endParaRPr lang="en-US" sz="2800" b="1" dirty="0"/>
          </a:p>
          <a:p>
            <a:pPr algn="ctr"/>
            <a:endParaRPr lang="en-US" sz="2800" b="1" dirty="0"/>
          </a:p>
          <a:p>
            <a:pPr algn="ctr"/>
            <a:endParaRPr lang="en-US" sz="2800" b="1" dirty="0"/>
          </a:p>
          <a:p>
            <a:pPr algn="ctr"/>
            <a:r>
              <a:rPr lang="en-US" sz="2800" b="1" dirty="0"/>
              <a:t>De-bunking false information</a:t>
            </a:r>
          </a:p>
        </p:txBody>
      </p:sp>
    </p:spTree>
    <p:extLst>
      <p:ext uri="{BB962C8B-B14F-4D97-AF65-F5344CB8AC3E}">
        <p14:creationId xmlns:p14="http://schemas.microsoft.com/office/powerpoint/2010/main" val="37275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blinds(horizontal)">
                                      <p:cBhvr>
                                        <p:cTn id="15" dur="500"/>
                                        <p:tgtEl>
                                          <p:spTgt spid="5">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2F2D69-8494-BAE7-CD00-0A8EC0F7EBEC}"/>
              </a:ext>
            </a:extLst>
          </p:cNvPr>
          <p:cNvSpPr>
            <a:spLocks noGrp="1"/>
          </p:cNvSpPr>
          <p:nvPr>
            <p:ph type="title"/>
          </p:nvPr>
        </p:nvSpPr>
        <p:spPr/>
        <p:txBody>
          <a:bodyPr/>
          <a:lstStyle/>
          <a:p>
            <a:r>
              <a:rPr lang="en-US" sz="4000" dirty="0"/>
              <a:t>Engaging in the broader conversation about the issues facing science and medicine</a:t>
            </a:r>
          </a:p>
        </p:txBody>
      </p:sp>
      <p:sp>
        <p:nvSpPr>
          <p:cNvPr id="5" name="Date Placeholder 4">
            <a:extLst>
              <a:ext uri="{FF2B5EF4-FFF2-40B4-BE49-F238E27FC236}">
                <a16:creationId xmlns:a16="http://schemas.microsoft.com/office/drawing/2014/main" id="{3E6057A9-802D-FEB1-496C-737197480D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4DCBE-621C-8B48-BE00-55CEC9D5C6BA}" type="datetime1">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5/23/23</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6" name="Footer Placeholder 5">
            <a:extLst>
              <a:ext uri="{FF2B5EF4-FFF2-40B4-BE49-F238E27FC236}">
                <a16:creationId xmlns:a16="http://schemas.microsoft.com/office/drawing/2014/main" id="{A176AA70-4001-E418-4BDA-95E33407DF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rPr>
              <a:t>© American Medical Association. Privileged and Confidential.</a:t>
            </a:r>
            <a:endPar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endParaRPr>
          </a:p>
        </p:txBody>
      </p:sp>
      <p:sp>
        <p:nvSpPr>
          <p:cNvPr id="7" name="Slide Number Placeholder 6">
            <a:extLst>
              <a:ext uri="{FF2B5EF4-FFF2-40B4-BE49-F238E27FC236}">
                <a16:creationId xmlns:a16="http://schemas.microsoft.com/office/drawing/2014/main" id="{88ADE9AE-F4CD-6D26-002A-BFA86A2C11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3" name="Text Placeholder 2">
            <a:extLst>
              <a:ext uri="{FF2B5EF4-FFF2-40B4-BE49-F238E27FC236}">
                <a16:creationId xmlns:a16="http://schemas.microsoft.com/office/drawing/2014/main" id="{DEE73774-B52D-1206-0837-1DC0C5DB50C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12821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06AAD7B-F722-4347-44DB-D6ABBB2B6F8E}"/>
              </a:ext>
            </a:extLst>
          </p:cNvPr>
          <p:cNvSpPr>
            <a:spLocks noGrp="1"/>
          </p:cNvSpPr>
          <p:nvPr>
            <p:ph type="dt" sz="half" idx="10"/>
          </p:nvPr>
        </p:nvSpPr>
        <p:spPr/>
        <p:txBody>
          <a:bodyPr/>
          <a:lstStyle/>
          <a:p>
            <a:fld id="{63D2C3B7-6F6A-3945-B91E-2A7A01C67368}" type="datetime1">
              <a:rPr lang="en-US" smtClean="0"/>
              <a:t>5/23/23</a:t>
            </a:fld>
            <a:endParaRPr lang="en-US"/>
          </a:p>
        </p:txBody>
      </p:sp>
      <p:sp>
        <p:nvSpPr>
          <p:cNvPr id="8" name="Footer Placeholder 7">
            <a:extLst>
              <a:ext uri="{FF2B5EF4-FFF2-40B4-BE49-F238E27FC236}">
                <a16:creationId xmlns:a16="http://schemas.microsoft.com/office/drawing/2014/main" id="{9CCB178A-1B31-390F-E4C8-CE50DB8203BC}"/>
              </a:ext>
            </a:extLst>
          </p:cNvPr>
          <p:cNvSpPr>
            <a:spLocks noGrp="1"/>
          </p:cNvSpPr>
          <p:nvPr>
            <p:ph type="ftr" sz="quarter" idx="11"/>
          </p:nvPr>
        </p:nvSpPr>
        <p:spPr/>
        <p:txBody>
          <a:bodyPr/>
          <a:lstStyle/>
          <a:p>
            <a:r>
              <a:rPr lang="en-US" dirty="0"/>
              <a:t>© American Medical Association. Privileged and Confidential.</a:t>
            </a:r>
          </a:p>
        </p:txBody>
      </p:sp>
      <p:sp>
        <p:nvSpPr>
          <p:cNvPr id="9" name="Slide Number Placeholder 8">
            <a:extLst>
              <a:ext uri="{FF2B5EF4-FFF2-40B4-BE49-F238E27FC236}">
                <a16:creationId xmlns:a16="http://schemas.microsoft.com/office/drawing/2014/main" id="{98568FEE-BEC0-8219-508F-14BD3B3F58D1}"/>
              </a:ext>
            </a:extLst>
          </p:cNvPr>
          <p:cNvSpPr>
            <a:spLocks noGrp="1"/>
          </p:cNvSpPr>
          <p:nvPr>
            <p:ph type="sldNum" sz="quarter" idx="12"/>
          </p:nvPr>
        </p:nvSpPr>
        <p:spPr/>
        <p:txBody>
          <a:bodyPr/>
          <a:lstStyle/>
          <a:p>
            <a:fld id="{3C995604-7EC0-7E4F-8833-D9F6F7344AE0}" type="slidenum">
              <a:rPr lang="en-US" smtClean="0"/>
              <a:t>23</a:t>
            </a:fld>
            <a:endParaRPr lang="en-US"/>
          </a:p>
        </p:txBody>
      </p:sp>
      <p:pic>
        <p:nvPicPr>
          <p:cNvPr id="18" name="Content Placeholder 17">
            <a:extLst>
              <a:ext uri="{FF2B5EF4-FFF2-40B4-BE49-F238E27FC236}">
                <a16:creationId xmlns:a16="http://schemas.microsoft.com/office/drawing/2014/main" id="{7070911D-30B6-A460-9C5D-B0774215F75B}"/>
              </a:ext>
            </a:extLst>
          </p:cNvPr>
          <p:cNvPicPr>
            <a:picLocks noGrp="1" noChangeAspect="1"/>
          </p:cNvPicPr>
          <p:nvPr>
            <p:ph sz="half" idx="4294967295"/>
          </p:nvPr>
        </p:nvPicPr>
        <p:blipFill rotWithShape="1">
          <a:blip r:embed="rId2"/>
          <a:srcRect t="1110" b="51925"/>
          <a:stretch/>
        </p:blipFill>
        <p:spPr>
          <a:xfrm>
            <a:off x="1171678" y="90857"/>
            <a:ext cx="9848643" cy="5986670"/>
          </a:xfrm>
          <a:ln w="28575">
            <a:solidFill>
              <a:schemeClr val="tx1"/>
            </a:solidFill>
          </a:ln>
        </p:spPr>
      </p:pic>
    </p:spTree>
    <p:extLst>
      <p:ext uri="{BB962C8B-B14F-4D97-AF65-F5344CB8AC3E}">
        <p14:creationId xmlns:p14="http://schemas.microsoft.com/office/powerpoint/2010/main" val="2005481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F755-D8F3-E349-BF0A-4BB21CDAF7A1}"/>
              </a:ext>
            </a:extLst>
          </p:cNvPr>
          <p:cNvSpPr>
            <a:spLocks noGrp="1"/>
          </p:cNvSpPr>
          <p:nvPr>
            <p:ph type="title"/>
          </p:nvPr>
        </p:nvSpPr>
        <p:spPr/>
        <p:txBody>
          <a:bodyPr/>
          <a:lstStyle/>
          <a:p>
            <a:endParaRPr lang="en-US" dirty="0"/>
          </a:p>
        </p:txBody>
      </p:sp>
      <p:sp>
        <p:nvSpPr>
          <p:cNvPr id="3" name="Date Placeholder 2">
            <a:extLst>
              <a:ext uri="{FF2B5EF4-FFF2-40B4-BE49-F238E27FC236}">
                <a16:creationId xmlns:a16="http://schemas.microsoft.com/office/drawing/2014/main" id="{433F621D-D396-3359-FA2E-D4D672BE9DBD}"/>
              </a:ext>
            </a:extLst>
          </p:cNvPr>
          <p:cNvSpPr>
            <a:spLocks noGrp="1"/>
          </p:cNvSpPr>
          <p:nvPr>
            <p:ph type="dt" sz="half" idx="10"/>
          </p:nvPr>
        </p:nvSpPr>
        <p:spPr/>
        <p:txBody>
          <a:bodyPr/>
          <a:lstStyle/>
          <a:p>
            <a:fld id="{F7C871DC-51DB-9F4C-B462-7130FE7DD2AC}" type="datetime1">
              <a:rPr lang="en-US" smtClean="0"/>
              <a:t>5/23/23</a:t>
            </a:fld>
            <a:endParaRPr lang="en-US"/>
          </a:p>
        </p:txBody>
      </p:sp>
      <p:sp>
        <p:nvSpPr>
          <p:cNvPr id="4" name="Footer Placeholder 3">
            <a:extLst>
              <a:ext uri="{FF2B5EF4-FFF2-40B4-BE49-F238E27FC236}">
                <a16:creationId xmlns:a16="http://schemas.microsoft.com/office/drawing/2014/main" id="{31E827DD-01C5-FD75-9CF3-29DFD4B7C7F8}"/>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5" name="Slide Number Placeholder 4">
            <a:extLst>
              <a:ext uri="{FF2B5EF4-FFF2-40B4-BE49-F238E27FC236}">
                <a16:creationId xmlns:a16="http://schemas.microsoft.com/office/drawing/2014/main" id="{0231E5EA-E82E-D288-6CEA-3A1A38188D26}"/>
              </a:ext>
            </a:extLst>
          </p:cNvPr>
          <p:cNvSpPr>
            <a:spLocks noGrp="1"/>
          </p:cNvSpPr>
          <p:nvPr>
            <p:ph type="sldNum" sz="quarter" idx="12"/>
          </p:nvPr>
        </p:nvSpPr>
        <p:spPr/>
        <p:txBody>
          <a:bodyPr/>
          <a:lstStyle/>
          <a:p>
            <a:fld id="{3C995604-7EC0-7E4F-8833-D9F6F7344AE0}" type="slidenum">
              <a:rPr lang="en-US" smtClean="0"/>
              <a:t>24</a:t>
            </a:fld>
            <a:endParaRPr lang="en-US"/>
          </a:p>
        </p:txBody>
      </p:sp>
      <p:pic>
        <p:nvPicPr>
          <p:cNvPr id="7" name="Picture 6" descr="A screenshot of a medical literature&#10;&#10;Description automatically generated with medium confidence">
            <a:extLst>
              <a:ext uri="{FF2B5EF4-FFF2-40B4-BE49-F238E27FC236}">
                <a16:creationId xmlns:a16="http://schemas.microsoft.com/office/drawing/2014/main" id="{DFC8332A-ADA1-A821-E58F-7D8E64BFD524}"/>
              </a:ext>
            </a:extLst>
          </p:cNvPr>
          <p:cNvPicPr>
            <a:picLocks noChangeAspect="1"/>
          </p:cNvPicPr>
          <p:nvPr/>
        </p:nvPicPr>
        <p:blipFill>
          <a:blip r:embed="rId2"/>
          <a:stretch>
            <a:fillRect/>
          </a:stretch>
        </p:blipFill>
        <p:spPr>
          <a:xfrm>
            <a:off x="0" y="0"/>
            <a:ext cx="7348484" cy="5373085"/>
          </a:xfrm>
          <a:prstGeom prst="rect">
            <a:avLst/>
          </a:prstGeom>
          <a:ln>
            <a:solidFill>
              <a:schemeClr val="accent1"/>
            </a:solidFill>
          </a:ln>
        </p:spPr>
      </p:pic>
      <p:pic>
        <p:nvPicPr>
          <p:cNvPr id="9" name="Picture 8" descr="A picture containing text, screenshot, font, document&#10;&#10;Description automatically generated">
            <a:extLst>
              <a:ext uri="{FF2B5EF4-FFF2-40B4-BE49-F238E27FC236}">
                <a16:creationId xmlns:a16="http://schemas.microsoft.com/office/drawing/2014/main" id="{629064B6-4C8D-25E5-0C58-55B3FA6144AE}"/>
              </a:ext>
            </a:extLst>
          </p:cNvPr>
          <p:cNvPicPr>
            <a:picLocks noChangeAspect="1"/>
          </p:cNvPicPr>
          <p:nvPr/>
        </p:nvPicPr>
        <p:blipFill>
          <a:blip r:embed="rId3"/>
          <a:stretch>
            <a:fillRect/>
          </a:stretch>
        </p:blipFill>
        <p:spPr>
          <a:xfrm>
            <a:off x="5329746" y="3061500"/>
            <a:ext cx="6785086" cy="3085077"/>
          </a:xfrm>
          <a:prstGeom prst="rect">
            <a:avLst/>
          </a:prstGeom>
          <a:ln>
            <a:solidFill>
              <a:schemeClr val="accent1"/>
            </a:solidFill>
          </a:ln>
        </p:spPr>
      </p:pic>
      <p:pic>
        <p:nvPicPr>
          <p:cNvPr id="11" name="Picture 10" descr="A screenshot of a video&#10;&#10;Description automatically generated with medium confidence">
            <a:extLst>
              <a:ext uri="{FF2B5EF4-FFF2-40B4-BE49-F238E27FC236}">
                <a16:creationId xmlns:a16="http://schemas.microsoft.com/office/drawing/2014/main" id="{8AE525DD-2C68-31CE-A313-CFA2994CCA7D}"/>
              </a:ext>
            </a:extLst>
          </p:cNvPr>
          <p:cNvPicPr>
            <a:picLocks noChangeAspect="1"/>
          </p:cNvPicPr>
          <p:nvPr/>
        </p:nvPicPr>
        <p:blipFill>
          <a:blip r:embed="rId4"/>
          <a:stretch>
            <a:fillRect/>
          </a:stretch>
        </p:blipFill>
        <p:spPr>
          <a:xfrm>
            <a:off x="5329746" y="1347423"/>
            <a:ext cx="6785086" cy="2390844"/>
          </a:xfrm>
          <a:prstGeom prst="rect">
            <a:avLst/>
          </a:prstGeom>
          <a:ln>
            <a:solidFill>
              <a:schemeClr val="accent1"/>
            </a:solidFill>
          </a:ln>
        </p:spPr>
      </p:pic>
      <p:sp>
        <p:nvSpPr>
          <p:cNvPr id="12" name="TextBox 11">
            <a:extLst>
              <a:ext uri="{FF2B5EF4-FFF2-40B4-BE49-F238E27FC236}">
                <a16:creationId xmlns:a16="http://schemas.microsoft.com/office/drawing/2014/main" id="{A2E9BF25-2881-EB10-6688-29DC74E07471}"/>
              </a:ext>
            </a:extLst>
          </p:cNvPr>
          <p:cNvSpPr txBox="1"/>
          <p:nvPr/>
        </p:nvSpPr>
        <p:spPr>
          <a:xfrm>
            <a:off x="9537517" y="891072"/>
            <a:ext cx="2531462" cy="369332"/>
          </a:xfrm>
          <a:prstGeom prst="rect">
            <a:avLst/>
          </a:prstGeom>
          <a:noFill/>
        </p:spPr>
        <p:txBody>
          <a:bodyPr wrap="none" rtlCol="0">
            <a:spAutoFit/>
          </a:bodyPr>
          <a:lstStyle/>
          <a:p>
            <a:r>
              <a:rPr lang="en-US" dirty="0"/>
              <a:t>Published May 3, 2023</a:t>
            </a:r>
          </a:p>
        </p:txBody>
      </p:sp>
      <p:sp>
        <p:nvSpPr>
          <p:cNvPr id="13" name="TextBox 12">
            <a:extLst>
              <a:ext uri="{FF2B5EF4-FFF2-40B4-BE49-F238E27FC236}">
                <a16:creationId xmlns:a16="http://schemas.microsoft.com/office/drawing/2014/main" id="{AC54236F-843B-B70A-A74A-3670A2D543EC}"/>
              </a:ext>
            </a:extLst>
          </p:cNvPr>
          <p:cNvSpPr txBox="1"/>
          <p:nvPr/>
        </p:nvSpPr>
        <p:spPr>
          <a:xfrm>
            <a:off x="1206782" y="5390499"/>
            <a:ext cx="2916183" cy="369332"/>
          </a:xfrm>
          <a:prstGeom prst="rect">
            <a:avLst/>
          </a:prstGeom>
          <a:noFill/>
        </p:spPr>
        <p:txBody>
          <a:bodyPr wrap="none" rtlCol="0">
            <a:spAutoFit/>
          </a:bodyPr>
          <a:lstStyle/>
          <a:p>
            <a:r>
              <a:rPr lang="en-US" dirty="0">
                <a:latin typeface="+mj-lt"/>
              </a:rPr>
              <a:t>Published </a:t>
            </a:r>
            <a:r>
              <a:rPr lang="en-US" b="0" i="0" dirty="0">
                <a:solidFill>
                  <a:srgbClr val="000000"/>
                </a:solidFill>
                <a:effectLst/>
                <a:latin typeface="+mj-lt"/>
              </a:rPr>
              <a:t>January 4, 2022</a:t>
            </a:r>
            <a:endParaRPr lang="en-US" dirty="0">
              <a:latin typeface="+mj-lt"/>
            </a:endParaRPr>
          </a:p>
        </p:txBody>
      </p:sp>
    </p:spTree>
    <p:extLst>
      <p:ext uri="{BB962C8B-B14F-4D97-AF65-F5344CB8AC3E}">
        <p14:creationId xmlns:p14="http://schemas.microsoft.com/office/powerpoint/2010/main" val="28416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5F6DD2F9-4C99-AA42-A7D4-C2D357C320E9}"/>
              </a:ext>
            </a:extLst>
          </p:cNvPr>
          <p:cNvSpPr>
            <a:spLocks noGrp="1"/>
          </p:cNvSpPr>
          <p:nvPr>
            <p:ph type="sldNum" sz="quarter" idx="12"/>
          </p:nvPr>
        </p:nvSpPr>
        <p:spPr/>
        <p:txBody>
          <a:bodyPr/>
          <a:lstStyle/>
          <a:p>
            <a:fld id="{3C995604-7EC0-7E4F-8833-D9F6F7344AE0}" type="slidenum">
              <a:rPr lang="en-US" smtClean="0"/>
              <a:t>25</a:t>
            </a:fld>
            <a:endParaRPr lang="en-US"/>
          </a:p>
        </p:txBody>
      </p:sp>
      <p:sp>
        <p:nvSpPr>
          <p:cNvPr id="16" name="Footer Placeholder 15">
            <a:extLst>
              <a:ext uri="{FF2B5EF4-FFF2-40B4-BE49-F238E27FC236}">
                <a16:creationId xmlns:a16="http://schemas.microsoft.com/office/drawing/2014/main" id="{F6DCD2C1-7712-4149-A38F-F9FECEF44D65}"/>
              </a:ext>
            </a:extLst>
          </p:cNvPr>
          <p:cNvSpPr>
            <a:spLocks noGrp="1"/>
          </p:cNvSpPr>
          <p:nvPr>
            <p:ph type="ftr" sz="quarter" idx="11"/>
          </p:nvPr>
        </p:nvSpPr>
        <p:spPr/>
        <p:txBody>
          <a:bodyPr/>
          <a:lstStyle/>
          <a:p>
            <a:r>
              <a:rPr lang="en-US" dirty="0"/>
              <a:t>© American Medical Association. Privileged and Confidential.</a:t>
            </a:r>
          </a:p>
        </p:txBody>
      </p:sp>
      <p:sp>
        <p:nvSpPr>
          <p:cNvPr id="20" name="Title 1">
            <a:extLst>
              <a:ext uri="{FF2B5EF4-FFF2-40B4-BE49-F238E27FC236}">
                <a16:creationId xmlns:a16="http://schemas.microsoft.com/office/drawing/2014/main" id="{17F31130-941B-458B-C86E-77FD24E77E4C}"/>
              </a:ext>
            </a:extLst>
          </p:cNvPr>
          <p:cNvSpPr>
            <a:spLocks noGrp="1"/>
          </p:cNvSpPr>
          <p:nvPr>
            <p:ph type="title"/>
          </p:nvPr>
        </p:nvSpPr>
        <p:spPr>
          <a:xfrm>
            <a:off x="686900" y="603505"/>
            <a:ext cx="10818200" cy="489800"/>
          </a:xfrm>
        </p:spPr>
        <p:txBody>
          <a:bodyPr/>
          <a:lstStyle/>
          <a:p>
            <a:r>
              <a:rPr lang="en-US" dirty="0"/>
              <a:t>Advancing science &amp; translation to health</a:t>
            </a:r>
            <a:br>
              <a:rPr lang="en-US" dirty="0"/>
            </a:br>
            <a:endParaRPr lang="en-US" dirty="0"/>
          </a:p>
        </p:txBody>
      </p:sp>
      <p:sp>
        <p:nvSpPr>
          <p:cNvPr id="21" name="TextBox 20">
            <a:extLst>
              <a:ext uri="{FF2B5EF4-FFF2-40B4-BE49-F238E27FC236}">
                <a16:creationId xmlns:a16="http://schemas.microsoft.com/office/drawing/2014/main" id="{E57CC991-8B9C-280F-D462-E03D1DD5E4EC}"/>
              </a:ext>
            </a:extLst>
          </p:cNvPr>
          <p:cNvSpPr txBox="1"/>
          <p:nvPr/>
        </p:nvSpPr>
        <p:spPr>
          <a:xfrm>
            <a:off x="562228" y="1123123"/>
            <a:ext cx="11687815" cy="369332"/>
          </a:xfrm>
          <a:prstGeom prst="rect">
            <a:avLst/>
          </a:prstGeom>
          <a:noFill/>
        </p:spPr>
        <p:txBody>
          <a:bodyPr wrap="none" rtlCol="0">
            <a:spAutoFit/>
          </a:bodyPr>
          <a:lstStyle/>
          <a:p>
            <a:r>
              <a:rPr lang="en-US" sz="1750" dirty="0"/>
              <a:t>Theme issues: Firearms and violence published September 27, 2022. Reproductive rights on November 1, 2022.</a:t>
            </a:r>
          </a:p>
        </p:txBody>
      </p:sp>
      <p:pic>
        <p:nvPicPr>
          <p:cNvPr id="22" name="Picture Placeholder 8" descr="A picture containing diagram&#10;&#10;Description automatically generated">
            <a:extLst>
              <a:ext uri="{FF2B5EF4-FFF2-40B4-BE49-F238E27FC236}">
                <a16:creationId xmlns:a16="http://schemas.microsoft.com/office/drawing/2014/main" id="{537731E9-D76D-7F67-2A7E-915152F46C78}"/>
              </a:ext>
            </a:extLst>
          </p:cNvPr>
          <p:cNvPicPr>
            <a:picLocks noChangeAspect="1"/>
          </p:cNvPicPr>
          <p:nvPr/>
        </p:nvPicPr>
        <p:blipFill rotWithShape="1">
          <a:blip r:embed="rId2"/>
          <a:srcRect t="626" b="36874"/>
          <a:stretch/>
        </p:blipFill>
        <p:spPr>
          <a:xfrm>
            <a:off x="685800" y="1600200"/>
            <a:ext cx="5257800" cy="4381500"/>
          </a:xfrm>
          <a:prstGeom prst="rect">
            <a:avLst/>
          </a:prstGeom>
          <a:noFill/>
        </p:spPr>
      </p:pic>
      <p:pic>
        <p:nvPicPr>
          <p:cNvPr id="23" name="Picture Placeholder 10" descr="A picture containing text&#10;&#10;Description automatically generated">
            <a:extLst>
              <a:ext uri="{FF2B5EF4-FFF2-40B4-BE49-F238E27FC236}">
                <a16:creationId xmlns:a16="http://schemas.microsoft.com/office/drawing/2014/main" id="{B3A6F213-88DC-D6C5-C5D0-23C4E841754C}"/>
              </a:ext>
            </a:extLst>
          </p:cNvPr>
          <p:cNvPicPr>
            <a:picLocks noGrp="1" noChangeAspect="1"/>
          </p:cNvPicPr>
          <p:nvPr>
            <p:ph sz="half" idx="2"/>
          </p:nvPr>
        </p:nvPicPr>
        <p:blipFill rotWithShape="1">
          <a:blip r:embed="rId3"/>
          <a:srcRect l="37" t="1317" r="-34" b="36162"/>
          <a:stretch/>
        </p:blipFill>
        <p:spPr>
          <a:xfrm>
            <a:off x="6497488" y="1587843"/>
            <a:ext cx="5255852" cy="4381500"/>
          </a:xfrm>
          <a:noFill/>
        </p:spPr>
      </p:pic>
    </p:spTree>
    <p:extLst>
      <p:ext uri="{BB962C8B-B14F-4D97-AF65-F5344CB8AC3E}">
        <p14:creationId xmlns:p14="http://schemas.microsoft.com/office/powerpoint/2010/main" val="37656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9791EB2-42C0-C84F-95AA-0DE3D54AB6A8}"/>
              </a:ext>
            </a:extLst>
          </p:cNvPr>
          <p:cNvSpPr>
            <a:spLocks noGrp="1"/>
          </p:cNvSpPr>
          <p:nvPr>
            <p:ph type="sldNum" sz="quarter" idx="12"/>
          </p:nvPr>
        </p:nvSpPr>
        <p:spPr/>
        <p:txBody>
          <a:bodyPr/>
          <a:lstStyle/>
          <a:p>
            <a:fld id="{3C995604-7EC0-7E4F-8833-D9F6F7344AE0}" type="slidenum">
              <a:rPr lang="en-US" smtClean="0"/>
              <a:t>26</a:t>
            </a:fld>
            <a:endParaRPr lang="en-US"/>
          </a:p>
        </p:txBody>
      </p:sp>
      <p:sp>
        <p:nvSpPr>
          <p:cNvPr id="14" name="Footer Placeholder 13">
            <a:extLst>
              <a:ext uri="{FF2B5EF4-FFF2-40B4-BE49-F238E27FC236}">
                <a16:creationId xmlns:a16="http://schemas.microsoft.com/office/drawing/2014/main" id="{DC98E8E0-CCCB-9241-A8F5-55D2C43F30A9}"/>
              </a:ext>
            </a:extLst>
          </p:cNvPr>
          <p:cNvSpPr>
            <a:spLocks noGrp="1"/>
          </p:cNvSpPr>
          <p:nvPr>
            <p:ph type="ftr" sz="quarter" idx="11"/>
          </p:nvPr>
        </p:nvSpPr>
        <p:spPr/>
        <p:txBody>
          <a:bodyPr/>
          <a:lstStyle/>
          <a:p>
            <a:r>
              <a:rPr lang="en-US" dirty="0"/>
              <a:t>© American Medical Association. Privileged and Confidential.</a:t>
            </a:r>
          </a:p>
        </p:txBody>
      </p:sp>
      <p:sp>
        <p:nvSpPr>
          <p:cNvPr id="12" name="Title 1">
            <a:extLst>
              <a:ext uri="{FF2B5EF4-FFF2-40B4-BE49-F238E27FC236}">
                <a16:creationId xmlns:a16="http://schemas.microsoft.com/office/drawing/2014/main" id="{BD79695E-1241-F4B2-8719-01FDECB3AF4E}"/>
              </a:ext>
            </a:extLst>
          </p:cNvPr>
          <p:cNvSpPr>
            <a:spLocks noGrp="1"/>
          </p:cNvSpPr>
          <p:nvPr>
            <p:ph type="title"/>
          </p:nvPr>
        </p:nvSpPr>
        <p:spPr>
          <a:xfrm>
            <a:off x="464736" y="510334"/>
            <a:ext cx="5181601" cy="544741"/>
          </a:xfrm>
        </p:spPr>
        <p:txBody>
          <a:bodyPr anchor="t">
            <a:normAutofit/>
          </a:bodyPr>
          <a:lstStyle/>
          <a:p>
            <a:r>
              <a:rPr lang="en-US" dirty="0"/>
              <a:t>Driving key conversations</a:t>
            </a:r>
          </a:p>
        </p:txBody>
      </p:sp>
      <p:pic>
        <p:nvPicPr>
          <p:cNvPr id="15" name="Picture 14" descr="Shape&#10;&#10;Description automatically generated with medium confidence">
            <a:extLst>
              <a:ext uri="{FF2B5EF4-FFF2-40B4-BE49-F238E27FC236}">
                <a16:creationId xmlns:a16="http://schemas.microsoft.com/office/drawing/2014/main" id="{60456C38-F0A2-AD4E-04D0-E1684365D792}"/>
              </a:ext>
            </a:extLst>
          </p:cNvPr>
          <p:cNvPicPr>
            <a:picLocks noChangeAspect="1"/>
          </p:cNvPicPr>
          <p:nvPr/>
        </p:nvPicPr>
        <p:blipFill>
          <a:blip r:embed="rId2"/>
          <a:stretch>
            <a:fillRect/>
          </a:stretch>
        </p:blipFill>
        <p:spPr>
          <a:xfrm>
            <a:off x="6591968" y="2361996"/>
            <a:ext cx="5181600" cy="867915"/>
          </a:xfrm>
          <a:prstGeom prst="rect">
            <a:avLst/>
          </a:prstGeom>
          <a:noFill/>
        </p:spPr>
      </p:pic>
      <p:sp>
        <p:nvSpPr>
          <p:cNvPr id="4" name="TextBox 3">
            <a:extLst>
              <a:ext uri="{FF2B5EF4-FFF2-40B4-BE49-F238E27FC236}">
                <a16:creationId xmlns:a16="http://schemas.microsoft.com/office/drawing/2014/main" id="{EE410F73-F3A7-91A3-6179-0C44C5DDA6E6}"/>
              </a:ext>
            </a:extLst>
          </p:cNvPr>
          <p:cNvSpPr txBox="1"/>
          <p:nvPr/>
        </p:nvSpPr>
        <p:spPr>
          <a:xfrm>
            <a:off x="6591719" y="1305219"/>
            <a:ext cx="1903085" cy="369332"/>
          </a:xfrm>
          <a:prstGeom prst="rect">
            <a:avLst/>
          </a:prstGeom>
          <a:noFill/>
        </p:spPr>
        <p:txBody>
          <a:bodyPr wrap="none" rtlCol="0">
            <a:spAutoFit/>
          </a:bodyPr>
          <a:lstStyle/>
          <a:p>
            <a:r>
              <a:rPr lang="en-US" dirty="0"/>
              <a:t>Coming soon…..</a:t>
            </a:r>
          </a:p>
        </p:txBody>
      </p:sp>
      <p:sp>
        <p:nvSpPr>
          <p:cNvPr id="2" name="TextBox 1">
            <a:extLst>
              <a:ext uri="{FF2B5EF4-FFF2-40B4-BE49-F238E27FC236}">
                <a16:creationId xmlns:a16="http://schemas.microsoft.com/office/drawing/2014/main" id="{BCA5A5B1-B63C-EEA9-C9DF-8397C0939D3E}"/>
              </a:ext>
            </a:extLst>
          </p:cNvPr>
          <p:cNvSpPr txBox="1"/>
          <p:nvPr/>
        </p:nvSpPr>
        <p:spPr>
          <a:xfrm>
            <a:off x="6739003" y="3532340"/>
            <a:ext cx="4258666" cy="523220"/>
          </a:xfrm>
          <a:prstGeom prst="rect">
            <a:avLst/>
          </a:prstGeom>
          <a:noFill/>
        </p:spPr>
        <p:txBody>
          <a:bodyPr wrap="none" rtlCol="0">
            <a:spAutoFit/>
          </a:bodyPr>
          <a:lstStyle/>
          <a:p>
            <a:r>
              <a:rPr lang="en-US" sz="2800" dirty="0"/>
              <a:t>October 10-11 in Chicago</a:t>
            </a:r>
          </a:p>
        </p:txBody>
      </p:sp>
      <p:sp>
        <p:nvSpPr>
          <p:cNvPr id="3" name="TextBox 2">
            <a:extLst>
              <a:ext uri="{FF2B5EF4-FFF2-40B4-BE49-F238E27FC236}">
                <a16:creationId xmlns:a16="http://schemas.microsoft.com/office/drawing/2014/main" id="{D9099D00-2267-D801-32DA-0BB92B4C0B8C}"/>
              </a:ext>
            </a:extLst>
          </p:cNvPr>
          <p:cNvSpPr txBox="1"/>
          <p:nvPr/>
        </p:nvSpPr>
        <p:spPr>
          <a:xfrm>
            <a:off x="2335149" y="4968006"/>
            <a:ext cx="7597991" cy="1077218"/>
          </a:xfrm>
          <a:prstGeom prst="rect">
            <a:avLst/>
          </a:prstGeom>
          <a:solidFill>
            <a:schemeClr val="bg1"/>
          </a:solidFill>
          <a:ln w="19050" cmpd="thinThick">
            <a:solidFill>
              <a:srgbClr val="000000"/>
            </a:solidFill>
          </a:ln>
        </p:spPr>
        <p:txBody>
          <a:bodyPr wrap="square" rtlCol="0">
            <a:spAutoFit/>
          </a:bodyPr>
          <a:lstStyle/>
          <a:p>
            <a:r>
              <a:rPr lang="en-US" sz="3200" dirty="0"/>
              <a:t>“Is the Clinical Trials Enterprise Broken? ………and How Can It Be Fixed?” </a:t>
            </a:r>
          </a:p>
        </p:txBody>
      </p:sp>
    </p:spTree>
    <p:extLst>
      <p:ext uri="{BB962C8B-B14F-4D97-AF65-F5344CB8AC3E}">
        <p14:creationId xmlns:p14="http://schemas.microsoft.com/office/powerpoint/2010/main" val="122920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1FDA-9DB6-2CB6-1DCB-462278D481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557367-2544-F2E1-325B-0705582914FD}"/>
              </a:ext>
            </a:extLst>
          </p:cNvPr>
          <p:cNvSpPr>
            <a:spLocks noGrp="1"/>
          </p:cNvSpPr>
          <p:nvPr>
            <p:ph idx="1"/>
          </p:nvPr>
        </p:nvSpPr>
        <p:spPr>
          <a:xfrm>
            <a:off x="7028395" y="1050672"/>
            <a:ext cx="4893364" cy="1235328"/>
          </a:xfrm>
        </p:spPr>
        <p:txBody>
          <a:bodyPr/>
          <a:lstStyle/>
          <a:p>
            <a:r>
              <a:rPr lang="en-US" sz="2800" dirty="0"/>
              <a:t>Who has access to read?</a:t>
            </a:r>
          </a:p>
          <a:p>
            <a:endParaRPr lang="en-US" sz="2800" dirty="0"/>
          </a:p>
          <a:p>
            <a:r>
              <a:rPr lang="en-US" sz="2800" dirty="0"/>
              <a:t>Who has access to publish?</a:t>
            </a:r>
          </a:p>
          <a:p>
            <a:endParaRPr lang="en-US" sz="2800" dirty="0"/>
          </a:p>
          <a:p>
            <a:r>
              <a:rPr lang="en-US" sz="2800" dirty="0"/>
              <a:t>How do we decide what and who to publish?</a:t>
            </a:r>
          </a:p>
          <a:p>
            <a:endParaRPr lang="en-US" sz="2800" dirty="0"/>
          </a:p>
          <a:p>
            <a:r>
              <a:rPr lang="en-US" sz="2800" dirty="0"/>
              <a:t>How do we expand capacity for editorial work?</a:t>
            </a:r>
          </a:p>
        </p:txBody>
      </p:sp>
      <p:sp>
        <p:nvSpPr>
          <p:cNvPr id="4" name="Text Placeholder 3">
            <a:extLst>
              <a:ext uri="{FF2B5EF4-FFF2-40B4-BE49-F238E27FC236}">
                <a16:creationId xmlns:a16="http://schemas.microsoft.com/office/drawing/2014/main" id="{F7581964-4B37-CD62-F766-489396148A3C}"/>
              </a:ext>
            </a:extLst>
          </p:cNvPr>
          <p:cNvSpPr>
            <a:spLocks noGrp="1"/>
          </p:cNvSpPr>
          <p:nvPr>
            <p:ph type="body" sz="half" idx="2"/>
          </p:nvPr>
        </p:nvSpPr>
        <p:spPr/>
        <p:txBody>
          <a:bodyPr/>
          <a:lstStyle/>
          <a:p>
            <a:endParaRPr lang="en-US"/>
          </a:p>
        </p:txBody>
      </p:sp>
      <p:sp>
        <p:nvSpPr>
          <p:cNvPr id="5" name="Date Placeholder 4">
            <a:extLst>
              <a:ext uri="{FF2B5EF4-FFF2-40B4-BE49-F238E27FC236}">
                <a16:creationId xmlns:a16="http://schemas.microsoft.com/office/drawing/2014/main" id="{A3C9886C-69E3-7E38-6350-694D876F3F69}"/>
              </a:ext>
            </a:extLst>
          </p:cNvPr>
          <p:cNvSpPr>
            <a:spLocks noGrp="1"/>
          </p:cNvSpPr>
          <p:nvPr>
            <p:ph type="dt" sz="half" idx="10"/>
          </p:nvPr>
        </p:nvSpPr>
        <p:spPr/>
        <p:txBody>
          <a:bodyPr/>
          <a:lstStyle/>
          <a:p>
            <a:fld id="{9754DCBE-621C-8B48-BE00-55CEC9D5C6BA}" type="datetime1">
              <a:rPr lang="en-US" smtClean="0"/>
              <a:t>5/23/23</a:t>
            </a:fld>
            <a:endParaRPr lang="en-US"/>
          </a:p>
        </p:txBody>
      </p:sp>
      <p:sp>
        <p:nvSpPr>
          <p:cNvPr id="6" name="Footer Placeholder 5">
            <a:extLst>
              <a:ext uri="{FF2B5EF4-FFF2-40B4-BE49-F238E27FC236}">
                <a16:creationId xmlns:a16="http://schemas.microsoft.com/office/drawing/2014/main" id="{E22ED508-7B9C-19A1-CA84-F40EAAE3621D}"/>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7" name="Slide Number Placeholder 6">
            <a:extLst>
              <a:ext uri="{FF2B5EF4-FFF2-40B4-BE49-F238E27FC236}">
                <a16:creationId xmlns:a16="http://schemas.microsoft.com/office/drawing/2014/main" id="{6B3C555E-7F9A-B521-230D-43E9BF4C1A47}"/>
              </a:ext>
            </a:extLst>
          </p:cNvPr>
          <p:cNvSpPr>
            <a:spLocks noGrp="1"/>
          </p:cNvSpPr>
          <p:nvPr>
            <p:ph type="sldNum" sz="quarter" idx="12"/>
          </p:nvPr>
        </p:nvSpPr>
        <p:spPr/>
        <p:txBody>
          <a:bodyPr/>
          <a:lstStyle/>
          <a:p>
            <a:fld id="{3C995604-7EC0-7E4F-8833-D9F6F7344AE0}" type="slidenum">
              <a:rPr lang="en-US" smtClean="0"/>
              <a:t>27</a:t>
            </a:fld>
            <a:endParaRPr lang="en-US"/>
          </a:p>
        </p:txBody>
      </p:sp>
      <p:pic>
        <p:nvPicPr>
          <p:cNvPr id="8" name="Picture 7">
            <a:extLst>
              <a:ext uri="{FF2B5EF4-FFF2-40B4-BE49-F238E27FC236}">
                <a16:creationId xmlns:a16="http://schemas.microsoft.com/office/drawing/2014/main" id="{974575E1-1C1B-EA4D-A1C2-B197B5F87E5D}"/>
              </a:ext>
            </a:extLst>
          </p:cNvPr>
          <p:cNvPicPr>
            <a:picLocks noChangeAspect="1"/>
          </p:cNvPicPr>
          <p:nvPr/>
        </p:nvPicPr>
        <p:blipFill>
          <a:blip r:embed="rId2"/>
          <a:stretch>
            <a:fillRect/>
          </a:stretch>
        </p:blipFill>
        <p:spPr>
          <a:xfrm>
            <a:off x="270241" y="1463927"/>
            <a:ext cx="6012717" cy="3389243"/>
          </a:xfrm>
          <a:prstGeom prst="rect">
            <a:avLst/>
          </a:prstGeom>
          <a:ln w="28575" cmpd="tri">
            <a:solidFill>
              <a:srgbClr val="000000"/>
            </a:solidFill>
          </a:ln>
        </p:spPr>
      </p:pic>
    </p:spTree>
    <p:extLst>
      <p:ext uri="{BB962C8B-B14F-4D97-AF65-F5344CB8AC3E}">
        <p14:creationId xmlns:p14="http://schemas.microsoft.com/office/powerpoint/2010/main" val="2734613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C999EB-3F05-C9C6-501E-123A883D0F76}"/>
              </a:ext>
            </a:extLst>
          </p:cNvPr>
          <p:cNvSpPr>
            <a:spLocks noGrp="1"/>
          </p:cNvSpPr>
          <p:nvPr>
            <p:ph type="title"/>
          </p:nvPr>
        </p:nvSpPr>
        <p:spPr/>
        <p:txBody>
          <a:bodyPr/>
          <a:lstStyle/>
          <a:p>
            <a:r>
              <a:rPr lang="en-US" dirty="0"/>
              <a:t>Reflections</a:t>
            </a:r>
          </a:p>
        </p:txBody>
      </p:sp>
      <p:sp>
        <p:nvSpPr>
          <p:cNvPr id="8" name="Content Placeholder 7">
            <a:extLst>
              <a:ext uri="{FF2B5EF4-FFF2-40B4-BE49-F238E27FC236}">
                <a16:creationId xmlns:a16="http://schemas.microsoft.com/office/drawing/2014/main" id="{AA886C2D-7DEE-4016-4127-C7D62E210F06}"/>
              </a:ext>
            </a:extLst>
          </p:cNvPr>
          <p:cNvSpPr>
            <a:spLocks noGrp="1"/>
          </p:cNvSpPr>
          <p:nvPr>
            <p:ph idx="1"/>
          </p:nvPr>
        </p:nvSpPr>
        <p:spPr>
          <a:xfrm>
            <a:off x="685799" y="1507867"/>
            <a:ext cx="10818200" cy="4473833"/>
          </a:xfrm>
        </p:spPr>
        <p:txBody>
          <a:bodyPr/>
          <a:lstStyle/>
          <a:p>
            <a:pPr marL="457200" indent="-457200">
              <a:buFont typeface="+mj-lt"/>
              <a:buAutoNum type="arabicPeriod"/>
            </a:pPr>
            <a:r>
              <a:rPr lang="en-US" dirty="0"/>
              <a:t>This is a dynamic time for science and medicine, as it is in medical publishing.  New technologies, attention to equity, and the pace of publishing all offer significant opportunities and challenges.</a:t>
            </a:r>
          </a:p>
          <a:p>
            <a:pPr marL="457200" indent="-457200">
              <a:buFont typeface="+mj-lt"/>
              <a:buAutoNum type="arabicPeriod"/>
            </a:pPr>
            <a:endParaRPr lang="en-US" dirty="0"/>
          </a:p>
          <a:p>
            <a:pPr marL="457200" indent="-457200">
              <a:buFont typeface="+mj-lt"/>
              <a:buAutoNum type="arabicPeriod"/>
            </a:pPr>
            <a:r>
              <a:rPr lang="en-US" dirty="0"/>
              <a:t>Trust and mistrust IN science and ABOUT science are growing issues and will require rethinking on ways to address.</a:t>
            </a:r>
          </a:p>
          <a:p>
            <a:pPr marL="457200" indent="-457200">
              <a:buFont typeface="+mj-lt"/>
              <a:buAutoNum type="arabicPeriod"/>
            </a:pPr>
            <a:endParaRPr lang="en-US" dirty="0"/>
          </a:p>
          <a:p>
            <a:pPr marL="457200" indent="-457200">
              <a:buFont typeface="+mj-lt"/>
              <a:buAutoNum type="arabicPeriod"/>
            </a:pPr>
            <a:r>
              <a:rPr lang="en-US" dirty="0"/>
              <a:t>Medical journals must be an active force in driving these conversations that are important for the future of science and medicine. </a:t>
            </a:r>
          </a:p>
        </p:txBody>
      </p:sp>
      <p:sp>
        <p:nvSpPr>
          <p:cNvPr id="4" name="Date Placeholder 3">
            <a:extLst>
              <a:ext uri="{FF2B5EF4-FFF2-40B4-BE49-F238E27FC236}">
                <a16:creationId xmlns:a16="http://schemas.microsoft.com/office/drawing/2014/main" id="{F72BA211-94EA-02B4-898C-6EFF4D89ECBE}"/>
              </a:ext>
            </a:extLst>
          </p:cNvPr>
          <p:cNvSpPr>
            <a:spLocks noGrp="1"/>
          </p:cNvSpPr>
          <p:nvPr>
            <p:ph type="dt" sz="half" idx="10"/>
          </p:nvPr>
        </p:nvSpPr>
        <p:spPr/>
        <p:txBody>
          <a:bodyPr/>
          <a:lstStyle/>
          <a:p>
            <a:fld id="{9E800C83-FF64-904F-B6E2-7F439130363F}" type="datetime1">
              <a:rPr lang="en-US" smtClean="0"/>
              <a:t>5/23/23</a:t>
            </a:fld>
            <a:endParaRPr lang="en-US" dirty="0"/>
          </a:p>
        </p:txBody>
      </p:sp>
      <p:sp>
        <p:nvSpPr>
          <p:cNvPr id="5" name="Footer Placeholder 4">
            <a:extLst>
              <a:ext uri="{FF2B5EF4-FFF2-40B4-BE49-F238E27FC236}">
                <a16:creationId xmlns:a16="http://schemas.microsoft.com/office/drawing/2014/main" id="{1A8CD60D-A620-EEA6-D600-702C5C33458C}"/>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6" name="Slide Number Placeholder 5">
            <a:extLst>
              <a:ext uri="{FF2B5EF4-FFF2-40B4-BE49-F238E27FC236}">
                <a16:creationId xmlns:a16="http://schemas.microsoft.com/office/drawing/2014/main" id="{ACACC5E9-89C7-82BF-5681-50F5F93AC722}"/>
              </a:ext>
            </a:extLst>
          </p:cNvPr>
          <p:cNvSpPr>
            <a:spLocks noGrp="1"/>
          </p:cNvSpPr>
          <p:nvPr>
            <p:ph type="sldNum" sz="quarter" idx="12"/>
          </p:nvPr>
        </p:nvSpPr>
        <p:spPr/>
        <p:txBody>
          <a:bodyPr/>
          <a:lstStyle/>
          <a:p>
            <a:fld id="{3C995604-7EC0-7E4F-8833-D9F6F7344AE0}" type="slidenum">
              <a:rPr lang="en-US" smtClean="0"/>
              <a:t>28</a:t>
            </a:fld>
            <a:endParaRPr lang="en-US"/>
          </a:p>
        </p:txBody>
      </p:sp>
    </p:spTree>
    <p:extLst>
      <p:ext uri="{BB962C8B-B14F-4D97-AF65-F5344CB8AC3E}">
        <p14:creationId xmlns:p14="http://schemas.microsoft.com/office/powerpoint/2010/main" val="2000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linds(horizontal)">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60DDEC5-F598-E648-A2FB-170C14C9CB82}"/>
              </a:ext>
            </a:extLst>
          </p:cNvPr>
          <p:cNvSpPr>
            <a:spLocks noGrp="1"/>
          </p:cNvSpPr>
          <p:nvPr>
            <p:ph type="dt" sz="half" idx="10"/>
          </p:nvPr>
        </p:nvSpPr>
        <p:spPr/>
        <p:txBody>
          <a:bodyPr/>
          <a:lstStyle/>
          <a:p>
            <a:fld id="{2F478684-32D0-BA43-A80F-11E4B25CF1AD}" type="datetime1">
              <a:rPr lang="en-US" smtClean="0"/>
              <a:t>5/23/23</a:t>
            </a:fld>
            <a:endParaRPr lang="en-US"/>
          </a:p>
        </p:txBody>
      </p:sp>
      <p:sp>
        <p:nvSpPr>
          <p:cNvPr id="10" name="Slide Number Placeholder 9">
            <a:extLst>
              <a:ext uri="{FF2B5EF4-FFF2-40B4-BE49-F238E27FC236}">
                <a16:creationId xmlns:a16="http://schemas.microsoft.com/office/drawing/2014/main" id="{38C12910-C49B-FA45-8BFB-DB5D06C6FE8E}"/>
              </a:ext>
            </a:extLst>
          </p:cNvPr>
          <p:cNvSpPr>
            <a:spLocks noGrp="1"/>
          </p:cNvSpPr>
          <p:nvPr>
            <p:ph type="sldNum" sz="quarter" idx="12"/>
          </p:nvPr>
        </p:nvSpPr>
        <p:spPr/>
        <p:txBody>
          <a:bodyPr/>
          <a:lstStyle/>
          <a:p>
            <a:fld id="{3C995604-7EC0-7E4F-8833-D9F6F7344AE0}" type="slidenum">
              <a:rPr lang="en-US" smtClean="0"/>
              <a:pPr/>
              <a:t>29</a:t>
            </a:fld>
            <a:endParaRPr lang="en-US"/>
          </a:p>
        </p:txBody>
      </p:sp>
      <p:sp>
        <p:nvSpPr>
          <p:cNvPr id="11" name="Footer Placeholder 10">
            <a:extLst>
              <a:ext uri="{FF2B5EF4-FFF2-40B4-BE49-F238E27FC236}">
                <a16:creationId xmlns:a16="http://schemas.microsoft.com/office/drawing/2014/main" id="{7C9F4FD3-28D9-5C4E-BC97-21B27480A3DF}"/>
              </a:ext>
            </a:extLst>
          </p:cNvPr>
          <p:cNvSpPr>
            <a:spLocks noGrp="1"/>
          </p:cNvSpPr>
          <p:nvPr>
            <p:ph type="ftr" sz="quarter" idx="11"/>
          </p:nvPr>
        </p:nvSpPr>
        <p:spPr/>
        <p:txBody>
          <a:bodyPr/>
          <a:lstStyle/>
          <a:p>
            <a:pPr algn="l"/>
            <a:r>
              <a:rPr lang="en-US"/>
              <a:t>© American Medical Association. Privileged and Confidential.</a:t>
            </a:r>
          </a:p>
        </p:txBody>
      </p:sp>
    </p:spTree>
    <p:extLst>
      <p:ext uri="{BB962C8B-B14F-4D97-AF65-F5344CB8AC3E}">
        <p14:creationId xmlns:p14="http://schemas.microsoft.com/office/powerpoint/2010/main" val="208181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011522C-E200-2C4A-B061-BDDCE41B2E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27753" y="1982521"/>
            <a:ext cx="2571395" cy="1593856"/>
          </a:xfrm>
          <a:prstGeom prst="rect">
            <a:avLst/>
          </a:prstGeom>
        </p:spPr>
      </p:pic>
      <p:sp>
        <p:nvSpPr>
          <p:cNvPr id="2" name="Title 1">
            <a:extLst>
              <a:ext uri="{FF2B5EF4-FFF2-40B4-BE49-F238E27FC236}">
                <a16:creationId xmlns:a16="http://schemas.microsoft.com/office/drawing/2014/main" id="{097DF3A7-E3CD-594E-AE19-E2625B87059F}"/>
              </a:ext>
            </a:extLst>
          </p:cNvPr>
          <p:cNvSpPr>
            <a:spLocks noGrp="1"/>
          </p:cNvSpPr>
          <p:nvPr>
            <p:ph type="title"/>
          </p:nvPr>
        </p:nvSpPr>
        <p:spPr>
          <a:xfrm>
            <a:off x="686900" y="603504"/>
            <a:ext cx="10819300" cy="440483"/>
          </a:xfrm>
        </p:spPr>
        <p:txBody>
          <a:bodyPr/>
          <a:lstStyle/>
          <a:p>
            <a:r>
              <a:rPr lang="en-US" sz="2400" dirty="0">
                <a:solidFill>
                  <a:schemeClr val="tx1"/>
                </a:solidFill>
              </a:rPr>
              <a:t>Publishing in </a:t>
            </a:r>
            <a:r>
              <a:rPr lang="en-US" sz="2400" i="1" dirty="0">
                <a:solidFill>
                  <a:schemeClr val="tx1"/>
                </a:solidFill>
              </a:rPr>
              <a:t>JAMA</a:t>
            </a:r>
            <a:endParaRPr lang="en-US" sz="2400" dirty="0">
              <a:solidFill>
                <a:schemeClr val="tx1"/>
              </a:solidFill>
            </a:endParaRPr>
          </a:p>
        </p:txBody>
      </p:sp>
      <p:sp>
        <p:nvSpPr>
          <p:cNvPr id="4" name="Footer Placeholder 3">
            <a:extLst>
              <a:ext uri="{FF2B5EF4-FFF2-40B4-BE49-F238E27FC236}">
                <a16:creationId xmlns:a16="http://schemas.microsoft.com/office/drawing/2014/main" id="{A98EFDF4-7891-8043-8FA5-E0A6B4F3B40E}"/>
              </a:ext>
            </a:extLst>
          </p:cNvPr>
          <p:cNvSpPr>
            <a:spLocks noGrp="1"/>
          </p:cNvSpPr>
          <p:nvPr>
            <p:ph type="ftr" sz="quarter" idx="11"/>
          </p:nvPr>
        </p:nvSpPr>
        <p:spPr>
          <a:xfrm>
            <a:off x="6313450" y="6530505"/>
            <a:ext cx="4114800" cy="13774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lumMod val="65000"/>
                    <a:lumOff val="35000"/>
                  </a:srgbClr>
                </a:solidFill>
                <a:effectLst/>
                <a:uLnTx/>
                <a:uFillTx/>
                <a:latin typeface="Arial Regular"/>
                <a:ea typeface="+mn-ea"/>
                <a:cs typeface="+mn-cs"/>
              </a:rPr>
              <a:t>© 2022 JAMA </a:t>
            </a:r>
          </a:p>
        </p:txBody>
      </p:sp>
      <p:sp>
        <p:nvSpPr>
          <p:cNvPr id="5" name="Slide Number Placeholder 4">
            <a:extLst>
              <a:ext uri="{FF2B5EF4-FFF2-40B4-BE49-F238E27FC236}">
                <a16:creationId xmlns:a16="http://schemas.microsoft.com/office/drawing/2014/main" id="{A061C1C9-B46A-6A4A-B037-8A5A1E9ABB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000000">
                    <a:lumMod val="65000"/>
                    <a:lumOff val="35000"/>
                  </a:srgbClr>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a:ln>
                <a:noFill/>
              </a:ln>
              <a:solidFill>
                <a:srgbClr val="000000">
                  <a:lumMod val="65000"/>
                  <a:lumOff val="35000"/>
                </a:srgbClr>
              </a:solidFill>
              <a:effectLst/>
              <a:uLnTx/>
              <a:uFillTx/>
              <a:latin typeface="Arial Regular"/>
              <a:ea typeface="+mn-ea"/>
              <a:cs typeface="+mn-cs"/>
            </a:endParaRPr>
          </a:p>
        </p:txBody>
      </p:sp>
      <p:sp>
        <p:nvSpPr>
          <p:cNvPr id="6" name="Rectangle 5">
            <a:extLst>
              <a:ext uri="{FF2B5EF4-FFF2-40B4-BE49-F238E27FC236}">
                <a16:creationId xmlns:a16="http://schemas.microsoft.com/office/drawing/2014/main" id="{84265FDD-9637-0C4C-A24C-F02882F3ACAC}"/>
              </a:ext>
            </a:extLst>
          </p:cNvPr>
          <p:cNvSpPr/>
          <p:nvPr/>
        </p:nvSpPr>
        <p:spPr>
          <a:xfrm>
            <a:off x="685800" y="1177690"/>
            <a:ext cx="6967903" cy="133816"/>
          </a:xfrm>
          <a:prstGeom prst="rect">
            <a:avLst/>
          </a:prstGeom>
          <a:solidFill>
            <a:schemeClr val="tx2"/>
          </a:solidFill>
        </p:spPr>
        <p:txBody>
          <a:bodyPr lIns="91440" tIns="0" rIns="0" bIns="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Helvetica" pitchFamily="2" charset="0"/>
                <a:ea typeface="+mn-ea"/>
                <a:cs typeface="+mn-cs"/>
              </a:rPr>
              <a:t>SPEED</a:t>
            </a:r>
            <a:endParaRPr kumimoji="0" lang="en-US" sz="1050" b="1"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9EDB33D7-689F-AA4E-B625-B2A02E57F1D4}"/>
              </a:ext>
            </a:extLst>
          </p:cNvPr>
          <p:cNvSpPr/>
          <p:nvPr/>
        </p:nvSpPr>
        <p:spPr>
          <a:xfrm>
            <a:off x="685800" y="1394814"/>
            <a:ext cx="5143519" cy="309009"/>
          </a:xfrm>
          <a:prstGeom prst="rect">
            <a:avLst/>
          </a:prstGeom>
        </p:spPr>
        <p:txBody>
          <a:bodyPr wrap="square" lIns="0" tIns="0" rIns="0" bIns="0">
            <a:noAutofit/>
          </a:bodyPr>
          <a:lstStyle/>
          <a:p>
            <a:pPr marL="6350" marR="0" lvl="1" indent="0" algn="l" defTabSz="914400" rtl="0" eaLnBrk="1" fontAlgn="auto" latinLnBrk="0" hangingPunct="1">
              <a:lnSpc>
                <a:spcPct val="110000"/>
              </a:lnSpc>
              <a:spcBef>
                <a:spcPts val="300"/>
              </a:spcBef>
              <a:spcAft>
                <a:spcPts val="600"/>
              </a:spcAft>
              <a:buClrTx/>
              <a:buSzTx/>
              <a:buFontTx/>
              <a:buNone/>
              <a:tabLst/>
              <a:defRPr/>
            </a:pPr>
            <a:r>
              <a:rPr kumimoji="0" lang="en-US" sz="2000" b="0" i="0" u="none" strike="noStrike" kern="1200" cap="none" spc="0" normalizeH="0" baseline="0" noProof="0" dirty="0">
                <a:ln>
                  <a:noFill/>
                </a:ln>
                <a:solidFill>
                  <a:srgbClr val="D71635"/>
                </a:solidFill>
                <a:effectLst/>
                <a:uLnTx/>
                <a:uFillTx/>
                <a:latin typeface="Helvetica Light" panose="020B0403020202020204" pitchFamily="34" charset="0"/>
                <a:ea typeface="+mn-ea"/>
                <a:cs typeface="+mn-cs"/>
              </a:rPr>
              <a:t>Online First </a:t>
            </a:r>
            <a:r>
              <a:rPr kumimoji="0" lang="en-US" sz="20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rPr>
              <a:t>publication of all articles</a:t>
            </a:r>
          </a:p>
        </p:txBody>
      </p:sp>
      <p:sp>
        <p:nvSpPr>
          <p:cNvPr id="8" name="Rectangle 7">
            <a:extLst>
              <a:ext uri="{FF2B5EF4-FFF2-40B4-BE49-F238E27FC236}">
                <a16:creationId xmlns:a16="http://schemas.microsoft.com/office/drawing/2014/main" id="{0ECDCD25-B6ED-F142-97A4-9EBF520E34FB}"/>
              </a:ext>
            </a:extLst>
          </p:cNvPr>
          <p:cNvSpPr/>
          <p:nvPr/>
        </p:nvSpPr>
        <p:spPr>
          <a:xfrm>
            <a:off x="694138" y="3871763"/>
            <a:ext cx="6967903" cy="141174"/>
          </a:xfrm>
          <a:prstGeom prst="rect">
            <a:avLst/>
          </a:prstGeom>
          <a:solidFill>
            <a:schemeClr val="tx2"/>
          </a:solidFill>
        </p:spPr>
        <p:txBody>
          <a:bodyPr lIns="91440" tIns="0" rIns="0" bIns="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Helvetica" pitchFamily="2" charset="0"/>
                <a:ea typeface="+mn-ea"/>
                <a:cs typeface="+mn-cs"/>
              </a:rPr>
              <a:t>IMPACT</a:t>
            </a:r>
          </a:p>
        </p:txBody>
      </p:sp>
      <p:sp>
        <p:nvSpPr>
          <p:cNvPr id="25" name="Rectangle 24">
            <a:extLst>
              <a:ext uri="{FF2B5EF4-FFF2-40B4-BE49-F238E27FC236}">
                <a16:creationId xmlns:a16="http://schemas.microsoft.com/office/drawing/2014/main" id="{9A0776C2-3CE8-584A-A73F-AE6FF8C139F9}"/>
              </a:ext>
            </a:extLst>
          </p:cNvPr>
          <p:cNvSpPr/>
          <p:nvPr/>
        </p:nvSpPr>
        <p:spPr>
          <a:xfrm>
            <a:off x="8125795" y="3369331"/>
            <a:ext cx="3084382" cy="2299717"/>
          </a:xfrm>
          <a:prstGeom prst="rect">
            <a:avLst/>
          </a:prstGeom>
        </p:spPr>
        <p:txBody>
          <a:bodyPr wrap="square" lIns="0" tIns="0" rIns="0" bIns="0">
            <a:noAutofit/>
          </a:bodyPr>
          <a:lstStyle/>
          <a:p>
            <a:pPr marL="6350" marR="0" lvl="1" indent="0" algn="l" defTabSz="914400" rtl="0" eaLnBrk="1" fontAlgn="auto" latinLnBrk="0" hangingPunct="1">
              <a:lnSpc>
                <a:spcPct val="110000"/>
              </a:lnSpc>
              <a:spcBef>
                <a:spcPts val="30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rPr>
              <a:t>Broad reach through author audio interviews, editor podcasts, email alerts, social media, and multimedia</a:t>
            </a:r>
          </a:p>
        </p:txBody>
      </p:sp>
      <p:grpSp>
        <p:nvGrpSpPr>
          <p:cNvPr id="154" name="Group 153">
            <a:extLst>
              <a:ext uri="{FF2B5EF4-FFF2-40B4-BE49-F238E27FC236}">
                <a16:creationId xmlns:a16="http://schemas.microsoft.com/office/drawing/2014/main" id="{4C57B6FE-9AB0-5A48-AFED-CC6060C62453}"/>
              </a:ext>
            </a:extLst>
          </p:cNvPr>
          <p:cNvGrpSpPr/>
          <p:nvPr/>
        </p:nvGrpSpPr>
        <p:grpSpPr>
          <a:xfrm>
            <a:off x="8111768" y="1463625"/>
            <a:ext cx="3224753" cy="1687999"/>
            <a:chOff x="8111768" y="1583455"/>
            <a:chExt cx="3224753" cy="1687999"/>
          </a:xfrm>
        </p:grpSpPr>
        <p:sp>
          <p:nvSpPr>
            <p:cNvPr id="26" name="Rectangle 25">
              <a:extLst>
                <a:ext uri="{FF2B5EF4-FFF2-40B4-BE49-F238E27FC236}">
                  <a16:creationId xmlns:a16="http://schemas.microsoft.com/office/drawing/2014/main" id="{C32AB8A6-F655-9245-91E5-C82BF5FE1A14}"/>
                </a:ext>
              </a:extLst>
            </p:cNvPr>
            <p:cNvSpPr/>
            <p:nvPr/>
          </p:nvSpPr>
          <p:spPr>
            <a:xfrm>
              <a:off x="8118136" y="1583455"/>
              <a:ext cx="3218385" cy="376384"/>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rPr>
                <a:t>Extensive press coverage</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9B3AB5D9-6E1E-5548-8F36-A4EF20F834EB}"/>
                </a:ext>
              </a:extLst>
            </p:cNvPr>
            <p:cNvSpPr/>
            <p:nvPr/>
          </p:nvSpPr>
          <p:spPr>
            <a:xfrm>
              <a:off x="8125795" y="2738383"/>
              <a:ext cx="3117657" cy="533071"/>
            </a:xfrm>
            <a:prstGeom prst="rect">
              <a:avLst/>
            </a:prstGeom>
          </p:spPr>
          <p:txBody>
            <a:bodyPr lIns="0" tIns="0" rIns="0" bIns="0">
              <a:noAutofit/>
            </a:bodyPr>
            <a:lstStyle/>
            <a:p>
              <a:pPr marL="6350" marR="0" lvl="1" indent="0" algn="l" defTabSz="914400" rtl="0" eaLnBrk="1" fontAlgn="auto" latinLnBrk="0" hangingPunct="1">
                <a:lnSpc>
                  <a:spcPct val="110000"/>
                </a:lnSpc>
                <a:spcBef>
                  <a:spcPts val="3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mn-ea"/>
                  <a:cs typeface="+mn-cs"/>
                </a:rPr>
                <a:t>Media mentions </a:t>
              </a:r>
              <a:r>
                <a:rPr kumimoji="0" lang="en-US" sz="14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rPr>
                <a:t>in 2022</a:t>
              </a:r>
            </a:p>
          </p:txBody>
        </p:sp>
        <p:sp>
          <p:nvSpPr>
            <p:cNvPr id="28" name="Rectangle 27">
              <a:extLst>
                <a:ext uri="{FF2B5EF4-FFF2-40B4-BE49-F238E27FC236}">
                  <a16:creationId xmlns:a16="http://schemas.microsoft.com/office/drawing/2014/main" id="{D5A84059-F597-314A-B3F9-84538653788E}"/>
                </a:ext>
              </a:extLst>
            </p:cNvPr>
            <p:cNvSpPr/>
            <p:nvPr/>
          </p:nvSpPr>
          <p:spPr>
            <a:xfrm>
              <a:off x="8111768" y="2019960"/>
              <a:ext cx="2514619" cy="528445"/>
            </a:xfrm>
            <a:prstGeom prst="rect">
              <a:avLst/>
            </a:prstGeom>
          </p:spPr>
          <p:txBody>
            <a:bodyPr wrap="none" lIns="0" tIns="0" rIns="0" bIns="0">
              <a:noAutofit/>
            </a:bodyPr>
            <a:lstStyle/>
            <a:p>
              <a:pPr marL="6350" marR="0" lvl="1" indent="0" algn="l" defTabSz="914400" rtl="0" eaLnBrk="1" fontAlgn="auto" latinLnBrk="0" hangingPunct="1">
                <a:lnSpc>
                  <a:spcPct val="110000"/>
                </a:lnSpc>
                <a:spcBef>
                  <a:spcPts val="300"/>
                </a:spcBef>
                <a:spcAft>
                  <a:spcPts val="60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Helvetica" pitchFamily="2" charset="0"/>
                  <a:ea typeface="+mn-ea"/>
                  <a:cs typeface="+mn-cs"/>
                </a:rPr>
                <a:t>+77,500</a:t>
              </a:r>
              <a:endParaRPr kumimoji="0" lang="en-US" sz="2000" b="1" i="0" u="none" strike="noStrike" kern="1200" cap="none" spc="0" normalizeH="0" baseline="0" noProof="0" dirty="0">
                <a:ln>
                  <a:noFill/>
                </a:ln>
                <a:solidFill>
                  <a:srgbClr val="000000"/>
                </a:solidFill>
                <a:effectLst/>
                <a:uLnTx/>
                <a:uFillTx/>
                <a:latin typeface="Helvetica" pitchFamily="2" charset="0"/>
                <a:ea typeface="+mn-ea"/>
                <a:cs typeface="+mn-cs"/>
              </a:endParaRPr>
            </a:p>
          </p:txBody>
        </p:sp>
      </p:grpSp>
      <p:sp>
        <p:nvSpPr>
          <p:cNvPr id="108" name="Rectangle 107">
            <a:extLst>
              <a:ext uri="{FF2B5EF4-FFF2-40B4-BE49-F238E27FC236}">
                <a16:creationId xmlns:a16="http://schemas.microsoft.com/office/drawing/2014/main" id="{39A9DE71-E043-9945-8C96-575C88C98D53}"/>
              </a:ext>
            </a:extLst>
          </p:cNvPr>
          <p:cNvSpPr/>
          <p:nvPr/>
        </p:nvSpPr>
        <p:spPr>
          <a:xfrm>
            <a:off x="8118136" y="1169617"/>
            <a:ext cx="3388064" cy="149161"/>
          </a:xfrm>
          <a:prstGeom prst="rect">
            <a:avLst/>
          </a:prstGeom>
          <a:solidFill>
            <a:schemeClr val="tx2"/>
          </a:solidFill>
        </p:spPr>
        <p:txBody>
          <a:bodyPr lIns="91440" tIns="0" rIns="0" bIns="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Helvetica" pitchFamily="2" charset="0"/>
                <a:ea typeface="+mn-ea"/>
                <a:cs typeface="+mn-cs"/>
              </a:rPr>
              <a:t>REACH AND EXPOSURE</a:t>
            </a:r>
            <a:endParaRPr kumimoji="0" lang="en-US" sz="1050" b="1" i="0" u="none" strike="noStrike" kern="1200" cap="none" spc="0" normalizeH="0" baseline="0" noProof="0" dirty="0">
              <a:ln>
                <a:noFill/>
              </a:ln>
              <a:solidFill>
                <a:srgbClr val="FFFFFF"/>
              </a:solidFill>
              <a:effectLst/>
              <a:uLnTx/>
              <a:uFillTx/>
              <a:latin typeface="Helvetica" pitchFamily="2" charset="0"/>
              <a:ea typeface="+mn-ea"/>
              <a:cs typeface="+mn-cs"/>
            </a:endParaRPr>
          </a:p>
        </p:txBody>
      </p:sp>
      <p:grpSp>
        <p:nvGrpSpPr>
          <p:cNvPr id="12" name="Group 11">
            <a:extLst>
              <a:ext uri="{FF2B5EF4-FFF2-40B4-BE49-F238E27FC236}">
                <a16:creationId xmlns:a16="http://schemas.microsoft.com/office/drawing/2014/main" id="{65748D1F-32F7-0045-9FF2-E66F1DFCBBD9}"/>
              </a:ext>
            </a:extLst>
          </p:cNvPr>
          <p:cNvGrpSpPr/>
          <p:nvPr/>
        </p:nvGrpSpPr>
        <p:grpSpPr>
          <a:xfrm>
            <a:off x="644917" y="4263102"/>
            <a:ext cx="7498174" cy="1634612"/>
            <a:chOff x="644917" y="4175073"/>
            <a:chExt cx="7498174" cy="1634612"/>
          </a:xfrm>
        </p:grpSpPr>
        <p:grpSp>
          <p:nvGrpSpPr>
            <p:cNvPr id="151" name="Group 150">
              <a:extLst>
                <a:ext uri="{FF2B5EF4-FFF2-40B4-BE49-F238E27FC236}">
                  <a16:creationId xmlns:a16="http://schemas.microsoft.com/office/drawing/2014/main" id="{5788E90F-DB28-B749-82CC-767F1AD41BD5}"/>
                </a:ext>
              </a:extLst>
            </p:cNvPr>
            <p:cNvGrpSpPr/>
            <p:nvPr/>
          </p:nvGrpSpPr>
          <p:grpSpPr>
            <a:xfrm>
              <a:off x="644917" y="4285219"/>
              <a:ext cx="4697173" cy="1474680"/>
              <a:chOff x="644917" y="4337151"/>
              <a:chExt cx="4697173" cy="1474680"/>
            </a:xfrm>
          </p:grpSpPr>
          <p:sp>
            <p:nvSpPr>
              <p:cNvPr id="18" name="Rectangle 17">
                <a:extLst>
                  <a:ext uri="{FF2B5EF4-FFF2-40B4-BE49-F238E27FC236}">
                    <a16:creationId xmlns:a16="http://schemas.microsoft.com/office/drawing/2014/main" id="{A81C490C-5110-A443-8B79-A7114CC4E3B5}"/>
                  </a:ext>
                </a:extLst>
              </p:cNvPr>
              <p:cNvSpPr/>
              <p:nvPr/>
            </p:nvSpPr>
            <p:spPr>
              <a:xfrm>
                <a:off x="644917" y="4421611"/>
                <a:ext cx="2986492" cy="1390220"/>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300" normalizeH="0" baseline="0" noProof="0" dirty="0">
                    <a:ln>
                      <a:noFill/>
                    </a:ln>
                    <a:solidFill>
                      <a:srgbClr val="D71635"/>
                    </a:solidFill>
                    <a:effectLst/>
                    <a:uLnTx/>
                    <a:uFillTx/>
                    <a:latin typeface="Helvetica" pitchFamily="2" charset="0"/>
                    <a:ea typeface="+mn-ea"/>
                    <a:cs typeface="+mn-cs"/>
                  </a:rPr>
                  <a:t>157.3</a:t>
                </a:r>
              </a:p>
            </p:txBody>
          </p:sp>
          <p:sp>
            <p:nvSpPr>
              <p:cNvPr id="19" name="Rectangle 18">
                <a:extLst>
                  <a:ext uri="{FF2B5EF4-FFF2-40B4-BE49-F238E27FC236}">
                    <a16:creationId xmlns:a16="http://schemas.microsoft.com/office/drawing/2014/main" id="{ED4B61DD-3CA0-2C40-82FC-D554168A60E8}"/>
                  </a:ext>
                </a:extLst>
              </p:cNvPr>
              <p:cNvSpPr/>
              <p:nvPr/>
            </p:nvSpPr>
            <p:spPr>
              <a:xfrm>
                <a:off x="694139" y="4337151"/>
                <a:ext cx="2514619" cy="301323"/>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71635"/>
                    </a:solidFill>
                    <a:effectLst/>
                    <a:uLnTx/>
                    <a:uFillTx/>
                    <a:latin typeface="Helvetica Light" panose="020B0403020202020204" pitchFamily="34" charset="0"/>
                    <a:ea typeface="+mn-ea"/>
                    <a:cs typeface="+mn-cs"/>
                  </a:rPr>
                  <a:t>Journal Impact Factor </a:t>
                </a:r>
              </a:p>
            </p:txBody>
          </p:sp>
          <p:sp>
            <p:nvSpPr>
              <p:cNvPr id="20" name="Rectangle 19">
                <a:extLst>
                  <a:ext uri="{FF2B5EF4-FFF2-40B4-BE49-F238E27FC236}">
                    <a16:creationId xmlns:a16="http://schemas.microsoft.com/office/drawing/2014/main" id="{2EDDD7CC-3FD8-0D4C-B881-31742FFA600A}"/>
                  </a:ext>
                </a:extLst>
              </p:cNvPr>
              <p:cNvSpPr/>
              <p:nvPr/>
            </p:nvSpPr>
            <p:spPr>
              <a:xfrm>
                <a:off x="3850484" y="4725210"/>
                <a:ext cx="1491606" cy="1030688"/>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mn-ea"/>
                    <a:cs typeface="+mn-cs"/>
                  </a:rPr>
                  <a:t>One of the highest </a:t>
                </a:r>
                <a:r>
                  <a:rPr kumimoji="0" lang="en-US" sz="14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rPr>
                  <a:t>in medicine and science</a:t>
                </a:r>
              </a:p>
            </p:txBody>
          </p:sp>
        </p:grpSp>
        <p:grpSp>
          <p:nvGrpSpPr>
            <p:cNvPr id="153" name="Group 152">
              <a:extLst>
                <a:ext uri="{FF2B5EF4-FFF2-40B4-BE49-F238E27FC236}">
                  <a16:creationId xmlns:a16="http://schemas.microsoft.com/office/drawing/2014/main" id="{8DAE6B81-6A28-3A46-95A0-170B2BAE759B}"/>
                </a:ext>
              </a:extLst>
            </p:cNvPr>
            <p:cNvGrpSpPr/>
            <p:nvPr/>
          </p:nvGrpSpPr>
          <p:grpSpPr>
            <a:xfrm>
              <a:off x="5584534" y="4175073"/>
              <a:ext cx="2558557" cy="1634612"/>
              <a:chOff x="5584534" y="4216079"/>
              <a:chExt cx="2558557" cy="1634612"/>
            </a:xfrm>
          </p:grpSpPr>
          <p:sp>
            <p:nvSpPr>
              <p:cNvPr id="23" name="Rectangle 22">
                <a:extLst>
                  <a:ext uri="{FF2B5EF4-FFF2-40B4-BE49-F238E27FC236}">
                    <a16:creationId xmlns:a16="http://schemas.microsoft.com/office/drawing/2014/main" id="{0C05F71E-CAD0-F343-9B02-DCDEC327E3B1}"/>
                  </a:ext>
                </a:extLst>
              </p:cNvPr>
              <p:cNvSpPr/>
              <p:nvPr/>
            </p:nvSpPr>
            <p:spPr>
              <a:xfrm>
                <a:off x="5628472" y="5376900"/>
                <a:ext cx="2033569" cy="473791"/>
              </a:xfrm>
              <a:prstGeom prst="rect">
                <a:avLst/>
              </a:prstGeom>
            </p:spPr>
            <p:txBody>
              <a:bodyPr lIns="0" tIns="0" rIns="0" bIns="0">
                <a:noAutofit/>
              </a:bodyPr>
              <a:lstStyle/>
              <a:p>
                <a:pPr marL="6350" marR="0" lvl="1" indent="0" algn="l" defTabSz="914400" rtl="0" eaLnBrk="1" fontAlgn="auto" latinLnBrk="0" hangingPunct="1">
                  <a:lnSpc>
                    <a:spcPct val="110000"/>
                  </a:lnSpc>
                  <a:spcBef>
                    <a:spcPts val="30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itchFamily="2" charset="0"/>
                    <a:ea typeface="+mn-ea"/>
                    <a:cs typeface="+mn-cs"/>
                  </a:rPr>
                  <a:t>Annual article </a:t>
                </a:r>
                <a:r>
                  <a:rPr kumimoji="0" lang="en-US" sz="1200" b="0" i="0" u="none" strike="noStrike" kern="1200" cap="none" spc="0" normalizeH="0" baseline="0" noProof="0" dirty="0">
                    <a:ln>
                      <a:noFill/>
                    </a:ln>
                    <a:solidFill>
                      <a:srgbClr val="000000"/>
                    </a:solidFill>
                    <a:effectLst/>
                    <a:uLnTx/>
                    <a:uFillTx/>
                    <a:latin typeface="Helvetica Light" panose="020B0403020202020204" pitchFamily="34" charset="0"/>
                    <a:ea typeface="+mn-ea"/>
                    <a:cs typeface="+mn-cs"/>
                  </a:rPr>
                  <a:t>views and downloads</a:t>
                </a:r>
              </a:p>
            </p:txBody>
          </p:sp>
          <p:sp>
            <p:nvSpPr>
              <p:cNvPr id="24" name="Rectangle 23">
                <a:extLst>
                  <a:ext uri="{FF2B5EF4-FFF2-40B4-BE49-F238E27FC236}">
                    <a16:creationId xmlns:a16="http://schemas.microsoft.com/office/drawing/2014/main" id="{FD057534-05C5-E543-AD31-DF15F8743F03}"/>
                  </a:ext>
                </a:extLst>
              </p:cNvPr>
              <p:cNvSpPr/>
              <p:nvPr/>
            </p:nvSpPr>
            <p:spPr>
              <a:xfrm>
                <a:off x="5628472" y="4838040"/>
                <a:ext cx="2514619" cy="528445"/>
              </a:xfrm>
              <a:prstGeom prst="rect">
                <a:avLst/>
              </a:prstGeom>
            </p:spPr>
            <p:txBody>
              <a:bodyPr wrap="none" lIns="0" tIns="0" rIns="0" bIns="0">
                <a:noAutofit/>
              </a:bodyPr>
              <a:lstStyle/>
              <a:p>
                <a:pPr marL="6350" marR="0" lvl="1" indent="0" algn="l" defTabSz="914400" rtl="0" eaLnBrk="1" fontAlgn="auto" latinLnBrk="0" hangingPunct="1">
                  <a:lnSpc>
                    <a:spcPct val="110000"/>
                  </a:lnSpc>
                  <a:spcBef>
                    <a:spcPts val="300"/>
                  </a:spcBef>
                  <a:spcAft>
                    <a:spcPts val="600"/>
                  </a:spcAft>
                  <a:buClrTx/>
                  <a:buSzTx/>
                  <a:buFontTx/>
                  <a:buNone/>
                  <a:tabLst/>
                  <a:defRPr/>
                </a:pPr>
                <a:r>
                  <a:rPr kumimoji="0" lang="en-US" sz="3200" b="0" i="0" u="none" strike="noStrike" kern="1200" cap="none" spc="0" normalizeH="0" baseline="0" noProof="0" dirty="0">
                    <a:ln>
                      <a:noFill/>
                    </a:ln>
                    <a:solidFill>
                      <a:srgbClr val="D71635"/>
                    </a:solidFill>
                    <a:effectLst/>
                    <a:uLnTx/>
                    <a:uFillTx/>
                    <a:latin typeface="Helvetica Light" panose="020B0403020202020204" pitchFamily="34" charset="0"/>
                    <a:ea typeface="+mn-ea"/>
                    <a:cs typeface="+mn-cs"/>
                  </a:rPr>
                  <a:t>+46 </a:t>
                </a:r>
                <a:r>
                  <a:rPr kumimoji="0" lang="en-US" sz="1400" b="1" i="0" u="none" strike="noStrike" kern="1200" cap="none" spc="0" normalizeH="0" baseline="0" noProof="0" dirty="0">
                    <a:ln>
                      <a:noFill/>
                    </a:ln>
                    <a:solidFill>
                      <a:srgbClr val="D71635"/>
                    </a:solidFill>
                    <a:effectLst/>
                    <a:uLnTx/>
                    <a:uFillTx/>
                    <a:latin typeface="Helvetica" pitchFamily="2" charset="0"/>
                    <a:ea typeface="+mn-ea"/>
                    <a:cs typeface="+mn-cs"/>
                  </a:rPr>
                  <a:t>MILLION </a:t>
                </a:r>
              </a:p>
            </p:txBody>
          </p:sp>
          <p:pic>
            <p:nvPicPr>
              <p:cNvPr id="101" name="Graphic 100" descr="Eye">
                <a:extLst>
                  <a:ext uri="{FF2B5EF4-FFF2-40B4-BE49-F238E27FC236}">
                    <a16:creationId xmlns:a16="http://schemas.microsoft.com/office/drawing/2014/main" id="{1431422C-8A3A-BB4E-B541-9AFD99F9DF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4534" y="4216079"/>
                <a:ext cx="748607" cy="748607"/>
              </a:xfrm>
              <a:prstGeom prst="rect">
                <a:avLst/>
              </a:prstGeom>
            </p:spPr>
          </p:pic>
          <p:pic>
            <p:nvPicPr>
              <p:cNvPr id="103" name="Graphic 102" descr="Download from cloud">
                <a:extLst>
                  <a:ext uri="{FF2B5EF4-FFF2-40B4-BE49-F238E27FC236}">
                    <a16:creationId xmlns:a16="http://schemas.microsoft.com/office/drawing/2014/main" id="{9B54CC61-5EED-5E4E-8D12-2D30C83911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45256" y="4306496"/>
                <a:ext cx="567771" cy="567771"/>
              </a:xfrm>
              <a:prstGeom prst="rect">
                <a:avLst/>
              </a:prstGeom>
            </p:spPr>
          </p:pic>
          <p:sp>
            <p:nvSpPr>
              <p:cNvPr id="109" name="Cross 108">
                <a:extLst>
                  <a:ext uri="{FF2B5EF4-FFF2-40B4-BE49-F238E27FC236}">
                    <a16:creationId xmlns:a16="http://schemas.microsoft.com/office/drawing/2014/main" id="{EA630C33-BDE9-9D45-90F5-399332CCB760}"/>
                  </a:ext>
                </a:extLst>
              </p:cNvPr>
              <p:cNvSpPr/>
              <p:nvPr/>
            </p:nvSpPr>
            <p:spPr>
              <a:xfrm>
                <a:off x="6375136" y="4510827"/>
                <a:ext cx="155958" cy="155958"/>
              </a:xfrm>
              <a:prstGeom prst="plus">
                <a:avLst>
                  <a:gd name="adj" fmla="val 43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21" name="Rectangle 20">
            <a:extLst>
              <a:ext uri="{FF2B5EF4-FFF2-40B4-BE49-F238E27FC236}">
                <a16:creationId xmlns:a16="http://schemas.microsoft.com/office/drawing/2014/main" id="{84C85096-43DB-FD4A-A66C-4E082E9A6969}"/>
              </a:ext>
            </a:extLst>
          </p:cNvPr>
          <p:cNvSpPr/>
          <p:nvPr/>
        </p:nvSpPr>
        <p:spPr>
          <a:xfrm>
            <a:off x="694138" y="2030193"/>
            <a:ext cx="1338852" cy="956678"/>
          </a:xfrm>
          <a:prstGeom prst="rect">
            <a:avLst/>
          </a:prstGeom>
        </p:spPr>
        <p:txBody>
          <a:bodyPr wrap="square" lIns="0" tIns="0" rIns="0" bIns="0">
            <a:noAutofit/>
          </a:bodyPr>
          <a:lstStyle/>
          <a:p>
            <a:pPr marL="6350" marR="0" lvl="1" indent="0" algn="l" defTabSz="914400" rtl="0" eaLnBrk="1" fontAlgn="auto" latinLnBrk="0" hangingPunct="1">
              <a:lnSpc>
                <a:spcPct val="110000"/>
              </a:lnSpc>
              <a:spcBef>
                <a:spcPts val="300"/>
              </a:spcBef>
              <a:spcAft>
                <a:spcPts val="60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Helvetica" pitchFamily="2" charset="0"/>
                <a:ea typeface="+mn-ea"/>
                <a:cs typeface="+mn-cs"/>
              </a:rPr>
              <a:t>Median time to first decision:</a:t>
            </a:r>
          </a:p>
        </p:txBody>
      </p:sp>
      <p:sp>
        <p:nvSpPr>
          <p:cNvPr id="15" name="Rectangle 14">
            <a:extLst>
              <a:ext uri="{FF2B5EF4-FFF2-40B4-BE49-F238E27FC236}">
                <a16:creationId xmlns:a16="http://schemas.microsoft.com/office/drawing/2014/main" id="{392BDD17-93D3-9B42-9BBA-5000F9F43260}"/>
              </a:ext>
            </a:extLst>
          </p:cNvPr>
          <p:cNvSpPr/>
          <p:nvPr/>
        </p:nvSpPr>
        <p:spPr>
          <a:xfrm>
            <a:off x="2130612" y="2036346"/>
            <a:ext cx="2209535" cy="37257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71635"/>
                </a:solidFill>
                <a:effectLst/>
                <a:uLnTx/>
                <a:uFillTx/>
                <a:latin typeface="Helvetica" pitchFamily="2" charset="0"/>
                <a:ea typeface="+mn-ea"/>
                <a:cs typeface="+mn-cs"/>
              </a:rPr>
              <a:t>4</a:t>
            </a:r>
            <a:r>
              <a:rPr kumimoji="0" lang="en-US" sz="1400" b="1" i="0" u="none" strike="noStrike" kern="1200" cap="none" spc="0" normalizeH="0" baseline="0" noProof="0" dirty="0">
                <a:ln>
                  <a:noFill/>
                </a:ln>
                <a:solidFill>
                  <a:srgbClr val="981A1D"/>
                </a:solidFill>
                <a:effectLst/>
                <a:uLnTx/>
                <a:uFillTx/>
                <a:latin typeface="Helvetica" pitchFamily="2" charset="0"/>
                <a:ea typeface="+mn-ea"/>
                <a:cs typeface="+mn-cs"/>
              </a:rPr>
              <a:t> </a:t>
            </a:r>
            <a:r>
              <a:rPr kumimoji="0" lang="en-US" sz="1400" b="0" i="0" u="none" strike="noStrike" kern="1200" cap="none" spc="0" normalizeH="0" baseline="0" noProof="0" dirty="0">
                <a:ln>
                  <a:noFill/>
                </a:ln>
                <a:solidFill>
                  <a:srgbClr val="000000">
                    <a:lumMod val="65000"/>
                    <a:lumOff val="35000"/>
                  </a:srgbClr>
                </a:solidFill>
                <a:effectLst/>
                <a:uLnTx/>
                <a:uFillTx/>
                <a:latin typeface="Helvetica Light" panose="020B0403020202020204" pitchFamily="34" charset="0"/>
                <a:ea typeface="+mn-ea"/>
                <a:cs typeface="+mn-cs"/>
              </a:rPr>
              <a:t>Days </a:t>
            </a:r>
            <a:r>
              <a:rPr kumimoji="0" lang="en-US" sz="1400" b="1" i="0" u="none" strike="noStrike" kern="1200" cap="none" spc="0" normalizeH="0" baseline="0" noProof="0" dirty="0">
                <a:ln>
                  <a:noFill/>
                </a:ln>
                <a:solidFill>
                  <a:srgbClr val="000000">
                    <a:lumMod val="65000"/>
                    <a:lumOff val="35000"/>
                  </a:srgbClr>
                </a:solidFill>
                <a:effectLst/>
                <a:uLnTx/>
                <a:uFillTx/>
                <a:latin typeface="Helvetica" pitchFamily="2" charset="0"/>
                <a:ea typeface="+mn-ea"/>
                <a:cs typeface="+mn-cs"/>
              </a:rPr>
              <a:t>without</a:t>
            </a:r>
            <a:r>
              <a:rPr kumimoji="0" lang="en-US" sz="1400" b="0" i="0" u="none" strike="noStrike" kern="1200" cap="none" spc="0" normalizeH="0" baseline="0" noProof="0" dirty="0">
                <a:ln>
                  <a:noFill/>
                </a:ln>
                <a:solidFill>
                  <a:srgbClr val="000000">
                    <a:lumMod val="65000"/>
                    <a:lumOff val="35000"/>
                  </a:srgbClr>
                </a:solidFill>
                <a:effectLst/>
                <a:uLnTx/>
                <a:uFillTx/>
                <a:latin typeface="Helvetica Light" panose="020B0403020202020204" pitchFamily="34" charset="0"/>
                <a:ea typeface="+mn-ea"/>
                <a:cs typeface="+mn-cs"/>
              </a:rPr>
              <a:t> review</a:t>
            </a:r>
          </a:p>
        </p:txBody>
      </p:sp>
      <p:sp>
        <p:nvSpPr>
          <p:cNvPr id="35" name="Rectangle 34">
            <a:extLst>
              <a:ext uri="{FF2B5EF4-FFF2-40B4-BE49-F238E27FC236}">
                <a16:creationId xmlns:a16="http://schemas.microsoft.com/office/drawing/2014/main" id="{BE880E49-AE32-0941-9AED-FA4410C89B7B}"/>
              </a:ext>
            </a:extLst>
          </p:cNvPr>
          <p:cNvSpPr/>
          <p:nvPr/>
        </p:nvSpPr>
        <p:spPr>
          <a:xfrm>
            <a:off x="2140764" y="2350795"/>
            <a:ext cx="140665" cy="11625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D71635"/>
                </a:solidFill>
                <a:effectLst/>
                <a:uLnTx/>
                <a:uFillTx/>
                <a:latin typeface="Arial" panose="020B0604020202020204"/>
                <a:ea typeface="+mn-ea"/>
                <a:cs typeface="+mn-cs"/>
              </a:rPr>
              <a:t>1</a:t>
            </a:r>
          </a:p>
        </p:txBody>
      </p:sp>
      <p:sp>
        <p:nvSpPr>
          <p:cNvPr id="36" name="Rectangle 35">
            <a:extLst>
              <a:ext uri="{FF2B5EF4-FFF2-40B4-BE49-F238E27FC236}">
                <a16:creationId xmlns:a16="http://schemas.microsoft.com/office/drawing/2014/main" id="{C4CD76A1-139A-FE46-AA64-5FE32C7286CA}"/>
              </a:ext>
            </a:extLst>
          </p:cNvPr>
          <p:cNvSpPr/>
          <p:nvPr/>
        </p:nvSpPr>
        <p:spPr>
          <a:xfrm>
            <a:off x="2389205" y="2350795"/>
            <a:ext cx="140665" cy="11625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D71635"/>
                </a:solidFill>
                <a:effectLst/>
                <a:uLnTx/>
                <a:uFillTx/>
                <a:latin typeface="Arial" panose="020B0604020202020204"/>
                <a:ea typeface="+mn-ea"/>
                <a:cs typeface="+mn-cs"/>
              </a:rPr>
              <a:t>2</a:t>
            </a:r>
          </a:p>
        </p:txBody>
      </p:sp>
      <p:sp>
        <p:nvSpPr>
          <p:cNvPr id="14" name="Rectangle 13">
            <a:extLst>
              <a:ext uri="{FF2B5EF4-FFF2-40B4-BE49-F238E27FC236}">
                <a16:creationId xmlns:a16="http://schemas.microsoft.com/office/drawing/2014/main" id="{D7799F4E-3C6F-3C4D-BF2B-4993B832499E}"/>
              </a:ext>
            </a:extLst>
          </p:cNvPr>
          <p:cNvSpPr/>
          <p:nvPr/>
        </p:nvSpPr>
        <p:spPr>
          <a:xfrm>
            <a:off x="2130611" y="3228923"/>
            <a:ext cx="2209535" cy="37257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71635"/>
                </a:solidFill>
                <a:effectLst/>
                <a:uLnTx/>
                <a:uFillTx/>
                <a:latin typeface="Helvetica" pitchFamily="2" charset="0"/>
                <a:ea typeface="+mn-ea"/>
                <a:cs typeface="+mn-cs"/>
              </a:rPr>
              <a:t>32</a:t>
            </a:r>
            <a:r>
              <a:rPr kumimoji="0" lang="en-US" sz="1400" b="1" i="0" u="none" strike="noStrike" kern="1200" cap="none" spc="0" normalizeH="0" baseline="0" noProof="0" dirty="0">
                <a:ln>
                  <a:noFill/>
                </a:ln>
                <a:solidFill>
                  <a:srgbClr val="D71635"/>
                </a:solidFill>
                <a:effectLst/>
                <a:uLnTx/>
                <a:uFillTx/>
                <a:latin typeface="Helvetica Light" panose="020B0403020202020204" pitchFamily="34" charset="0"/>
                <a:ea typeface="+mn-ea"/>
                <a:cs typeface="+mn-cs"/>
              </a:rPr>
              <a:t> </a:t>
            </a:r>
            <a:r>
              <a:rPr kumimoji="0" lang="en-US" sz="1400" b="0" i="0" u="none" strike="noStrike" kern="1200" cap="none" spc="0" normalizeH="0" baseline="0" noProof="0" dirty="0">
                <a:ln>
                  <a:noFill/>
                </a:ln>
                <a:solidFill>
                  <a:srgbClr val="000000">
                    <a:lumMod val="65000"/>
                    <a:lumOff val="35000"/>
                  </a:srgbClr>
                </a:solidFill>
                <a:effectLst/>
                <a:uLnTx/>
                <a:uFillTx/>
                <a:latin typeface="Helvetica Light" panose="020B0403020202020204" pitchFamily="34" charset="0"/>
                <a:ea typeface="+mn-ea"/>
                <a:cs typeface="+mn-cs"/>
              </a:rPr>
              <a:t>Days </a:t>
            </a:r>
            <a:r>
              <a:rPr kumimoji="0" lang="en-US" sz="1400" b="1" i="0" u="none" strike="noStrike" kern="1200" cap="none" spc="0" normalizeH="0" baseline="0" noProof="0" dirty="0">
                <a:ln>
                  <a:noFill/>
                </a:ln>
                <a:solidFill>
                  <a:srgbClr val="000000">
                    <a:lumMod val="65000"/>
                    <a:lumOff val="35000"/>
                  </a:srgbClr>
                </a:solidFill>
                <a:effectLst/>
                <a:uLnTx/>
                <a:uFillTx/>
                <a:latin typeface="Helvetica" pitchFamily="2" charset="0"/>
                <a:ea typeface="+mn-ea"/>
                <a:cs typeface="+mn-cs"/>
              </a:rPr>
              <a:t>with</a:t>
            </a:r>
            <a:r>
              <a:rPr kumimoji="0" lang="en-US" sz="1400" b="0" i="0" u="none" strike="noStrike" kern="1200" cap="none" spc="0" normalizeH="0" baseline="0" noProof="0" dirty="0">
                <a:ln>
                  <a:noFill/>
                </a:ln>
                <a:solidFill>
                  <a:srgbClr val="000000">
                    <a:lumMod val="65000"/>
                    <a:lumOff val="35000"/>
                  </a:srgbClr>
                </a:solidFill>
                <a:effectLst/>
                <a:uLnTx/>
                <a:uFillTx/>
                <a:latin typeface="Helvetica Light" panose="020B0403020202020204" pitchFamily="34" charset="0"/>
                <a:ea typeface="+mn-ea"/>
                <a:cs typeface="+mn-cs"/>
              </a:rPr>
              <a:t> review</a:t>
            </a:r>
            <a:endParaRPr kumimoji="0" lang="en-US" sz="14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18624C2E-9036-C249-9AC1-A53A53E1A41B}"/>
              </a:ext>
            </a:extLst>
          </p:cNvPr>
          <p:cNvSpPr/>
          <p:nvPr/>
        </p:nvSpPr>
        <p:spPr>
          <a:xfrm>
            <a:off x="3134527" y="235079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5</a:t>
            </a:r>
          </a:p>
        </p:txBody>
      </p:sp>
      <p:sp>
        <p:nvSpPr>
          <p:cNvPr id="41" name="Rectangle 40">
            <a:extLst>
              <a:ext uri="{FF2B5EF4-FFF2-40B4-BE49-F238E27FC236}">
                <a16:creationId xmlns:a16="http://schemas.microsoft.com/office/drawing/2014/main" id="{89191587-59CE-9C44-AA1B-419CE53B33EF}"/>
              </a:ext>
            </a:extLst>
          </p:cNvPr>
          <p:cNvSpPr/>
          <p:nvPr/>
        </p:nvSpPr>
        <p:spPr>
          <a:xfrm>
            <a:off x="3382968" y="235079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6</a:t>
            </a:r>
          </a:p>
        </p:txBody>
      </p:sp>
      <p:sp>
        <p:nvSpPr>
          <p:cNvPr id="42" name="Rectangle 41">
            <a:extLst>
              <a:ext uri="{FF2B5EF4-FFF2-40B4-BE49-F238E27FC236}">
                <a16:creationId xmlns:a16="http://schemas.microsoft.com/office/drawing/2014/main" id="{37882200-0508-024C-8002-7C569A160DDD}"/>
              </a:ext>
            </a:extLst>
          </p:cNvPr>
          <p:cNvSpPr/>
          <p:nvPr/>
        </p:nvSpPr>
        <p:spPr>
          <a:xfrm>
            <a:off x="3631409" y="235079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7</a:t>
            </a:r>
          </a:p>
        </p:txBody>
      </p:sp>
      <p:sp>
        <p:nvSpPr>
          <p:cNvPr id="43" name="Rectangle 42">
            <a:extLst>
              <a:ext uri="{FF2B5EF4-FFF2-40B4-BE49-F238E27FC236}">
                <a16:creationId xmlns:a16="http://schemas.microsoft.com/office/drawing/2014/main" id="{1A4FFDB8-3B3C-2B40-B87D-CFF99F67D2DF}"/>
              </a:ext>
            </a:extLst>
          </p:cNvPr>
          <p:cNvSpPr/>
          <p:nvPr/>
        </p:nvSpPr>
        <p:spPr>
          <a:xfrm>
            <a:off x="3879850" y="235079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8</a:t>
            </a:r>
          </a:p>
        </p:txBody>
      </p:sp>
      <p:sp>
        <p:nvSpPr>
          <p:cNvPr id="44" name="Rectangle 43">
            <a:extLst>
              <a:ext uri="{FF2B5EF4-FFF2-40B4-BE49-F238E27FC236}">
                <a16:creationId xmlns:a16="http://schemas.microsoft.com/office/drawing/2014/main" id="{23E9C5DC-DA10-F54E-A27F-2C20E9521238}"/>
              </a:ext>
            </a:extLst>
          </p:cNvPr>
          <p:cNvSpPr/>
          <p:nvPr/>
        </p:nvSpPr>
        <p:spPr>
          <a:xfrm>
            <a:off x="4128290" y="235079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9</a:t>
            </a:r>
          </a:p>
        </p:txBody>
      </p:sp>
      <p:sp>
        <p:nvSpPr>
          <p:cNvPr id="45" name="Rectangle 44">
            <a:extLst>
              <a:ext uri="{FF2B5EF4-FFF2-40B4-BE49-F238E27FC236}">
                <a16:creationId xmlns:a16="http://schemas.microsoft.com/office/drawing/2014/main" id="{4A8944B8-152C-8644-85CB-359D1E176A85}"/>
              </a:ext>
            </a:extLst>
          </p:cNvPr>
          <p:cNvSpPr/>
          <p:nvPr/>
        </p:nvSpPr>
        <p:spPr>
          <a:xfrm>
            <a:off x="4376731" y="235079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61" name="Rectangle 60">
            <a:extLst>
              <a:ext uri="{FF2B5EF4-FFF2-40B4-BE49-F238E27FC236}">
                <a16:creationId xmlns:a16="http://schemas.microsoft.com/office/drawing/2014/main" id="{1F5677B9-D09B-5F4F-B3D9-547332FED985}"/>
              </a:ext>
            </a:extLst>
          </p:cNvPr>
          <p:cNvSpPr/>
          <p:nvPr/>
        </p:nvSpPr>
        <p:spPr>
          <a:xfrm>
            <a:off x="2140764"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11</a:t>
            </a:r>
          </a:p>
        </p:txBody>
      </p:sp>
      <p:sp>
        <p:nvSpPr>
          <p:cNvPr id="62" name="Rectangle 61">
            <a:extLst>
              <a:ext uri="{FF2B5EF4-FFF2-40B4-BE49-F238E27FC236}">
                <a16:creationId xmlns:a16="http://schemas.microsoft.com/office/drawing/2014/main" id="{00F9E389-67FC-D246-AB98-5F21E47926AB}"/>
              </a:ext>
            </a:extLst>
          </p:cNvPr>
          <p:cNvSpPr/>
          <p:nvPr/>
        </p:nvSpPr>
        <p:spPr>
          <a:xfrm>
            <a:off x="2389205"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12</a:t>
            </a:r>
          </a:p>
        </p:txBody>
      </p:sp>
      <p:sp>
        <p:nvSpPr>
          <p:cNvPr id="63" name="Rectangle 62">
            <a:extLst>
              <a:ext uri="{FF2B5EF4-FFF2-40B4-BE49-F238E27FC236}">
                <a16:creationId xmlns:a16="http://schemas.microsoft.com/office/drawing/2014/main" id="{B3564D83-C2B7-8846-B5A9-C5A87A4B66BD}"/>
              </a:ext>
            </a:extLst>
          </p:cNvPr>
          <p:cNvSpPr/>
          <p:nvPr/>
        </p:nvSpPr>
        <p:spPr>
          <a:xfrm>
            <a:off x="2637646"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13</a:t>
            </a:r>
          </a:p>
        </p:txBody>
      </p:sp>
      <p:sp>
        <p:nvSpPr>
          <p:cNvPr id="64" name="Rectangle 63">
            <a:extLst>
              <a:ext uri="{FF2B5EF4-FFF2-40B4-BE49-F238E27FC236}">
                <a16:creationId xmlns:a16="http://schemas.microsoft.com/office/drawing/2014/main" id="{BBB6C954-C8F3-E546-886F-254262B4EC49}"/>
              </a:ext>
            </a:extLst>
          </p:cNvPr>
          <p:cNvSpPr/>
          <p:nvPr/>
        </p:nvSpPr>
        <p:spPr>
          <a:xfrm>
            <a:off x="2886086"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14</a:t>
            </a:r>
          </a:p>
        </p:txBody>
      </p:sp>
      <p:sp>
        <p:nvSpPr>
          <p:cNvPr id="65" name="Rectangle 64">
            <a:extLst>
              <a:ext uri="{FF2B5EF4-FFF2-40B4-BE49-F238E27FC236}">
                <a16:creationId xmlns:a16="http://schemas.microsoft.com/office/drawing/2014/main" id="{ED214417-67CD-A14C-8189-94D1011518F3}"/>
              </a:ext>
            </a:extLst>
          </p:cNvPr>
          <p:cNvSpPr/>
          <p:nvPr/>
        </p:nvSpPr>
        <p:spPr>
          <a:xfrm>
            <a:off x="3134527"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15</a:t>
            </a:r>
          </a:p>
        </p:txBody>
      </p:sp>
      <p:sp>
        <p:nvSpPr>
          <p:cNvPr id="66" name="Rectangle 65">
            <a:extLst>
              <a:ext uri="{FF2B5EF4-FFF2-40B4-BE49-F238E27FC236}">
                <a16:creationId xmlns:a16="http://schemas.microsoft.com/office/drawing/2014/main" id="{36E792FF-4704-CA40-BE83-9F4C2ED5EA7F}"/>
              </a:ext>
            </a:extLst>
          </p:cNvPr>
          <p:cNvSpPr/>
          <p:nvPr/>
        </p:nvSpPr>
        <p:spPr>
          <a:xfrm>
            <a:off x="3382968"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16</a:t>
            </a:r>
          </a:p>
        </p:txBody>
      </p:sp>
      <p:sp>
        <p:nvSpPr>
          <p:cNvPr id="67" name="Rectangle 66">
            <a:extLst>
              <a:ext uri="{FF2B5EF4-FFF2-40B4-BE49-F238E27FC236}">
                <a16:creationId xmlns:a16="http://schemas.microsoft.com/office/drawing/2014/main" id="{22EA71BC-FCEB-2340-B9A0-142C247365F4}"/>
              </a:ext>
            </a:extLst>
          </p:cNvPr>
          <p:cNvSpPr/>
          <p:nvPr/>
        </p:nvSpPr>
        <p:spPr>
          <a:xfrm>
            <a:off x="3631409"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17</a:t>
            </a:r>
          </a:p>
        </p:txBody>
      </p:sp>
      <p:sp>
        <p:nvSpPr>
          <p:cNvPr id="68" name="Rectangle 67">
            <a:extLst>
              <a:ext uri="{FF2B5EF4-FFF2-40B4-BE49-F238E27FC236}">
                <a16:creationId xmlns:a16="http://schemas.microsoft.com/office/drawing/2014/main" id="{E8153F66-2F4E-5A4B-B978-354A3BC1DC54}"/>
              </a:ext>
            </a:extLst>
          </p:cNvPr>
          <p:cNvSpPr/>
          <p:nvPr/>
        </p:nvSpPr>
        <p:spPr>
          <a:xfrm>
            <a:off x="3879850"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18</a:t>
            </a:r>
          </a:p>
        </p:txBody>
      </p:sp>
      <p:sp>
        <p:nvSpPr>
          <p:cNvPr id="69" name="Rectangle 68">
            <a:extLst>
              <a:ext uri="{FF2B5EF4-FFF2-40B4-BE49-F238E27FC236}">
                <a16:creationId xmlns:a16="http://schemas.microsoft.com/office/drawing/2014/main" id="{0D9EE22A-ED77-2642-AE0F-964C626508FD}"/>
              </a:ext>
            </a:extLst>
          </p:cNvPr>
          <p:cNvSpPr/>
          <p:nvPr/>
        </p:nvSpPr>
        <p:spPr>
          <a:xfrm>
            <a:off x="4128290"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19</a:t>
            </a:r>
          </a:p>
        </p:txBody>
      </p:sp>
      <p:sp>
        <p:nvSpPr>
          <p:cNvPr id="70" name="Rectangle 69">
            <a:extLst>
              <a:ext uri="{FF2B5EF4-FFF2-40B4-BE49-F238E27FC236}">
                <a16:creationId xmlns:a16="http://schemas.microsoft.com/office/drawing/2014/main" id="{4F97FCA0-34BF-3949-8373-6BAA58676C0B}"/>
              </a:ext>
            </a:extLst>
          </p:cNvPr>
          <p:cNvSpPr/>
          <p:nvPr/>
        </p:nvSpPr>
        <p:spPr>
          <a:xfrm>
            <a:off x="4376731" y="255910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20</a:t>
            </a:r>
          </a:p>
        </p:txBody>
      </p:sp>
      <p:sp>
        <p:nvSpPr>
          <p:cNvPr id="72" name="Rectangle 71">
            <a:extLst>
              <a:ext uri="{FF2B5EF4-FFF2-40B4-BE49-F238E27FC236}">
                <a16:creationId xmlns:a16="http://schemas.microsoft.com/office/drawing/2014/main" id="{21C6BA67-A974-6E42-A6CA-10997BDEFB5F}"/>
              </a:ext>
            </a:extLst>
          </p:cNvPr>
          <p:cNvSpPr/>
          <p:nvPr/>
        </p:nvSpPr>
        <p:spPr>
          <a:xfrm>
            <a:off x="2140764"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21</a:t>
            </a:r>
          </a:p>
        </p:txBody>
      </p:sp>
      <p:sp>
        <p:nvSpPr>
          <p:cNvPr id="73" name="Rectangle 72">
            <a:extLst>
              <a:ext uri="{FF2B5EF4-FFF2-40B4-BE49-F238E27FC236}">
                <a16:creationId xmlns:a16="http://schemas.microsoft.com/office/drawing/2014/main" id="{6B0AA0CA-3A2B-134B-8564-B8C19F08EF6E}"/>
              </a:ext>
            </a:extLst>
          </p:cNvPr>
          <p:cNvSpPr/>
          <p:nvPr/>
        </p:nvSpPr>
        <p:spPr>
          <a:xfrm>
            <a:off x="2389205"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22</a:t>
            </a:r>
          </a:p>
        </p:txBody>
      </p:sp>
      <p:sp>
        <p:nvSpPr>
          <p:cNvPr id="74" name="Rectangle 73">
            <a:extLst>
              <a:ext uri="{FF2B5EF4-FFF2-40B4-BE49-F238E27FC236}">
                <a16:creationId xmlns:a16="http://schemas.microsoft.com/office/drawing/2014/main" id="{234F41FE-B76B-674B-8FED-39985F0D5A44}"/>
              </a:ext>
            </a:extLst>
          </p:cNvPr>
          <p:cNvSpPr/>
          <p:nvPr/>
        </p:nvSpPr>
        <p:spPr>
          <a:xfrm>
            <a:off x="2637646"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23</a:t>
            </a:r>
          </a:p>
        </p:txBody>
      </p:sp>
      <p:sp>
        <p:nvSpPr>
          <p:cNvPr id="75" name="Rectangle 74">
            <a:extLst>
              <a:ext uri="{FF2B5EF4-FFF2-40B4-BE49-F238E27FC236}">
                <a16:creationId xmlns:a16="http://schemas.microsoft.com/office/drawing/2014/main" id="{F5C86EE1-F682-3A4F-9219-D54752944361}"/>
              </a:ext>
            </a:extLst>
          </p:cNvPr>
          <p:cNvSpPr/>
          <p:nvPr/>
        </p:nvSpPr>
        <p:spPr>
          <a:xfrm>
            <a:off x="2886086"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24</a:t>
            </a:r>
          </a:p>
        </p:txBody>
      </p:sp>
      <p:sp>
        <p:nvSpPr>
          <p:cNvPr id="76" name="Rectangle 75">
            <a:extLst>
              <a:ext uri="{FF2B5EF4-FFF2-40B4-BE49-F238E27FC236}">
                <a16:creationId xmlns:a16="http://schemas.microsoft.com/office/drawing/2014/main" id="{18837655-D5C6-F54D-B23A-B69A6802DEC3}"/>
              </a:ext>
            </a:extLst>
          </p:cNvPr>
          <p:cNvSpPr/>
          <p:nvPr/>
        </p:nvSpPr>
        <p:spPr>
          <a:xfrm>
            <a:off x="3134527"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25</a:t>
            </a:r>
          </a:p>
        </p:txBody>
      </p:sp>
      <p:sp>
        <p:nvSpPr>
          <p:cNvPr id="77" name="Rectangle 76">
            <a:extLst>
              <a:ext uri="{FF2B5EF4-FFF2-40B4-BE49-F238E27FC236}">
                <a16:creationId xmlns:a16="http://schemas.microsoft.com/office/drawing/2014/main" id="{C22E93D6-5196-8545-B061-07FD47E776F7}"/>
              </a:ext>
            </a:extLst>
          </p:cNvPr>
          <p:cNvSpPr/>
          <p:nvPr/>
        </p:nvSpPr>
        <p:spPr>
          <a:xfrm>
            <a:off x="3382968"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26</a:t>
            </a:r>
          </a:p>
        </p:txBody>
      </p:sp>
      <p:sp>
        <p:nvSpPr>
          <p:cNvPr id="78" name="Rectangle 77">
            <a:extLst>
              <a:ext uri="{FF2B5EF4-FFF2-40B4-BE49-F238E27FC236}">
                <a16:creationId xmlns:a16="http://schemas.microsoft.com/office/drawing/2014/main" id="{D7358AA8-B9D6-1344-9CE1-65F276A5F24A}"/>
              </a:ext>
            </a:extLst>
          </p:cNvPr>
          <p:cNvSpPr/>
          <p:nvPr/>
        </p:nvSpPr>
        <p:spPr>
          <a:xfrm>
            <a:off x="3631409"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27</a:t>
            </a:r>
          </a:p>
        </p:txBody>
      </p:sp>
      <p:sp>
        <p:nvSpPr>
          <p:cNvPr id="79" name="Rectangle 78">
            <a:extLst>
              <a:ext uri="{FF2B5EF4-FFF2-40B4-BE49-F238E27FC236}">
                <a16:creationId xmlns:a16="http://schemas.microsoft.com/office/drawing/2014/main" id="{8C99291A-499D-B940-9CD3-D12A39BB451E}"/>
              </a:ext>
            </a:extLst>
          </p:cNvPr>
          <p:cNvSpPr/>
          <p:nvPr/>
        </p:nvSpPr>
        <p:spPr>
          <a:xfrm>
            <a:off x="3879850"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28</a:t>
            </a:r>
          </a:p>
        </p:txBody>
      </p:sp>
      <p:sp>
        <p:nvSpPr>
          <p:cNvPr id="80" name="Rectangle 79">
            <a:extLst>
              <a:ext uri="{FF2B5EF4-FFF2-40B4-BE49-F238E27FC236}">
                <a16:creationId xmlns:a16="http://schemas.microsoft.com/office/drawing/2014/main" id="{18469998-6845-4340-A940-822CB9016096}"/>
              </a:ext>
            </a:extLst>
          </p:cNvPr>
          <p:cNvSpPr/>
          <p:nvPr/>
        </p:nvSpPr>
        <p:spPr>
          <a:xfrm>
            <a:off x="4128290"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29</a:t>
            </a:r>
          </a:p>
        </p:txBody>
      </p:sp>
      <p:sp>
        <p:nvSpPr>
          <p:cNvPr id="81" name="Rectangle 80">
            <a:extLst>
              <a:ext uri="{FF2B5EF4-FFF2-40B4-BE49-F238E27FC236}">
                <a16:creationId xmlns:a16="http://schemas.microsoft.com/office/drawing/2014/main" id="{143EA00B-AA82-9A49-94F8-132E18648734}"/>
              </a:ext>
            </a:extLst>
          </p:cNvPr>
          <p:cNvSpPr/>
          <p:nvPr/>
        </p:nvSpPr>
        <p:spPr>
          <a:xfrm>
            <a:off x="4376731" y="276741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83" name="Rectangle 82">
            <a:extLst>
              <a:ext uri="{FF2B5EF4-FFF2-40B4-BE49-F238E27FC236}">
                <a16:creationId xmlns:a16="http://schemas.microsoft.com/office/drawing/2014/main" id="{74CE7EC7-DE76-4448-9E86-662496435987}"/>
              </a:ext>
            </a:extLst>
          </p:cNvPr>
          <p:cNvSpPr/>
          <p:nvPr/>
        </p:nvSpPr>
        <p:spPr>
          <a:xfrm>
            <a:off x="2140764" y="297572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31</a:t>
            </a:r>
          </a:p>
        </p:txBody>
      </p:sp>
      <p:grpSp>
        <p:nvGrpSpPr>
          <p:cNvPr id="159" name="Group 158">
            <a:extLst>
              <a:ext uri="{FF2B5EF4-FFF2-40B4-BE49-F238E27FC236}">
                <a16:creationId xmlns:a16="http://schemas.microsoft.com/office/drawing/2014/main" id="{C592BD6A-1B43-1349-A955-26256234ED2F}"/>
              </a:ext>
            </a:extLst>
          </p:cNvPr>
          <p:cNvGrpSpPr/>
          <p:nvPr/>
        </p:nvGrpSpPr>
        <p:grpSpPr>
          <a:xfrm>
            <a:off x="8639501" y="4502840"/>
            <a:ext cx="3565335" cy="1817429"/>
            <a:chOff x="8639501" y="4502840"/>
            <a:chExt cx="3565335" cy="1817429"/>
          </a:xfrm>
        </p:grpSpPr>
        <p:pic>
          <p:nvPicPr>
            <p:cNvPr id="105" name="Graphic 104" descr="Podcast">
              <a:extLst>
                <a:ext uri="{FF2B5EF4-FFF2-40B4-BE49-F238E27FC236}">
                  <a16:creationId xmlns:a16="http://schemas.microsoft.com/office/drawing/2014/main" id="{78B300DF-726C-2642-BA31-5633134EAB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9335" y="4502840"/>
              <a:ext cx="786247" cy="786248"/>
            </a:xfrm>
            <a:prstGeom prst="rect">
              <a:avLst/>
            </a:prstGeom>
          </p:spPr>
        </p:pic>
        <p:pic>
          <p:nvPicPr>
            <p:cNvPr id="111" name="Graphic 110" descr="Video camera">
              <a:extLst>
                <a:ext uri="{FF2B5EF4-FFF2-40B4-BE49-F238E27FC236}">
                  <a16:creationId xmlns:a16="http://schemas.microsoft.com/office/drawing/2014/main" id="{B5385576-0B44-E243-85BB-02F2E1CB95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40996" y="5683089"/>
              <a:ext cx="251381" cy="251381"/>
            </a:xfrm>
            <a:prstGeom prst="rect">
              <a:avLst/>
            </a:prstGeom>
          </p:spPr>
        </p:pic>
        <p:pic>
          <p:nvPicPr>
            <p:cNvPr id="113" name="Graphic 112" descr="Vlog">
              <a:extLst>
                <a:ext uri="{FF2B5EF4-FFF2-40B4-BE49-F238E27FC236}">
                  <a16:creationId xmlns:a16="http://schemas.microsoft.com/office/drawing/2014/main" id="{859275D4-E148-6D47-BEEA-E176DD59F8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76355" y="5274040"/>
              <a:ext cx="446930" cy="446930"/>
            </a:xfrm>
            <a:prstGeom prst="rect">
              <a:avLst/>
            </a:prstGeom>
          </p:spPr>
        </p:pic>
        <p:pic>
          <p:nvPicPr>
            <p:cNvPr id="115" name="Graphic 114" descr="Vlog">
              <a:extLst>
                <a:ext uri="{FF2B5EF4-FFF2-40B4-BE49-F238E27FC236}">
                  <a16:creationId xmlns:a16="http://schemas.microsoft.com/office/drawing/2014/main" id="{364C8B4B-D88F-734A-96EF-B7B57EA2C7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87939" y="5365171"/>
              <a:ext cx="323657" cy="323657"/>
            </a:xfrm>
            <a:prstGeom prst="rect">
              <a:avLst/>
            </a:prstGeom>
          </p:spPr>
        </p:pic>
        <p:pic>
          <p:nvPicPr>
            <p:cNvPr id="119" name="Graphic 118" descr="Film reel">
              <a:extLst>
                <a:ext uri="{FF2B5EF4-FFF2-40B4-BE49-F238E27FC236}">
                  <a16:creationId xmlns:a16="http://schemas.microsoft.com/office/drawing/2014/main" id="{24423A1C-95DB-3B49-9533-C7B16E080399}"/>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r="27860"/>
            <a:stretch/>
          </p:blipFill>
          <p:spPr>
            <a:xfrm>
              <a:off x="11984624" y="4839552"/>
              <a:ext cx="220212" cy="305259"/>
            </a:xfrm>
            <a:prstGeom prst="rect">
              <a:avLst/>
            </a:prstGeom>
          </p:spPr>
        </p:pic>
        <p:pic>
          <p:nvPicPr>
            <p:cNvPr id="121" name="Graphic 120" descr="Film strip">
              <a:extLst>
                <a:ext uri="{FF2B5EF4-FFF2-40B4-BE49-F238E27FC236}">
                  <a16:creationId xmlns:a16="http://schemas.microsoft.com/office/drawing/2014/main" id="{55314020-22F2-E146-948F-50F1A25CD5D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946544" y="5748371"/>
              <a:ext cx="453603" cy="453603"/>
            </a:xfrm>
            <a:prstGeom prst="rect">
              <a:avLst/>
            </a:prstGeom>
          </p:spPr>
        </p:pic>
        <p:pic>
          <p:nvPicPr>
            <p:cNvPr id="123" name="Graphic 122" descr="Online meeting">
              <a:extLst>
                <a:ext uri="{FF2B5EF4-FFF2-40B4-BE49-F238E27FC236}">
                  <a16:creationId xmlns:a16="http://schemas.microsoft.com/office/drawing/2014/main" id="{6A75D6FE-6F0C-744E-8D03-8FE149430470}"/>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27820"/>
            <a:stretch/>
          </p:blipFill>
          <p:spPr>
            <a:xfrm>
              <a:off x="11342578" y="5144811"/>
              <a:ext cx="848446" cy="1175458"/>
            </a:xfrm>
            <a:prstGeom prst="rect">
              <a:avLst/>
            </a:prstGeom>
          </p:spPr>
        </p:pic>
        <p:pic>
          <p:nvPicPr>
            <p:cNvPr id="125" name="Graphic 124" descr="Email">
              <a:extLst>
                <a:ext uri="{FF2B5EF4-FFF2-40B4-BE49-F238E27FC236}">
                  <a16:creationId xmlns:a16="http://schemas.microsoft.com/office/drawing/2014/main" id="{6F3323BA-1884-4E4A-B5E0-E61EDA2977CD}"/>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b="30493"/>
            <a:stretch/>
          </p:blipFill>
          <p:spPr>
            <a:xfrm>
              <a:off x="10097447" y="5666568"/>
              <a:ext cx="838271" cy="582655"/>
            </a:xfrm>
            <a:prstGeom prst="rect">
              <a:avLst/>
            </a:prstGeom>
          </p:spPr>
        </p:pic>
        <p:pic>
          <p:nvPicPr>
            <p:cNvPr id="127" name="Graphic 126" descr="Send">
              <a:extLst>
                <a:ext uri="{FF2B5EF4-FFF2-40B4-BE49-F238E27FC236}">
                  <a16:creationId xmlns:a16="http://schemas.microsoft.com/office/drawing/2014/main" id="{EB3C82FF-51D4-C34A-AC6E-03D8499B9C9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765141" y="5242688"/>
              <a:ext cx="587034" cy="587034"/>
            </a:xfrm>
            <a:prstGeom prst="rect">
              <a:avLst/>
            </a:prstGeom>
          </p:spPr>
        </p:pic>
        <p:pic>
          <p:nvPicPr>
            <p:cNvPr id="129" name="Graphic 128" descr="Envelope">
              <a:extLst>
                <a:ext uri="{FF2B5EF4-FFF2-40B4-BE49-F238E27FC236}">
                  <a16:creationId xmlns:a16="http://schemas.microsoft.com/office/drawing/2014/main" id="{75FFF7B2-86E5-1B43-B683-8E09351AE03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720619" y="5022174"/>
              <a:ext cx="252281" cy="252281"/>
            </a:xfrm>
            <a:prstGeom prst="rect">
              <a:avLst/>
            </a:prstGeom>
          </p:spPr>
        </p:pic>
        <p:pic>
          <p:nvPicPr>
            <p:cNvPr id="131" name="Graphic 130" descr="Online Network">
              <a:extLst>
                <a:ext uri="{FF2B5EF4-FFF2-40B4-BE49-F238E27FC236}">
                  <a16:creationId xmlns:a16="http://schemas.microsoft.com/office/drawing/2014/main" id="{4CB7FACC-651E-1648-8326-D06261621F3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511687" y="5720970"/>
              <a:ext cx="406300" cy="406300"/>
            </a:xfrm>
            <a:prstGeom prst="rect">
              <a:avLst/>
            </a:prstGeom>
          </p:spPr>
        </p:pic>
        <p:pic>
          <p:nvPicPr>
            <p:cNvPr id="133" name="Graphic 132" descr="Connections">
              <a:extLst>
                <a:ext uri="{FF2B5EF4-FFF2-40B4-BE49-F238E27FC236}">
                  <a16:creationId xmlns:a16="http://schemas.microsoft.com/office/drawing/2014/main" id="{68857770-7BF1-434D-9073-ADA6D4A138C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342770" y="5400388"/>
              <a:ext cx="366349" cy="366349"/>
            </a:xfrm>
            <a:prstGeom prst="rect">
              <a:avLst/>
            </a:prstGeom>
          </p:spPr>
        </p:pic>
        <p:pic>
          <p:nvPicPr>
            <p:cNvPr id="135" name="Graphic 134" descr="Cycle with people">
              <a:extLst>
                <a:ext uri="{FF2B5EF4-FFF2-40B4-BE49-F238E27FC236}">
                  <a16:creationId xmlns:a16="http://schemas.microsoft.com/office/drawing/2014/main" id="{AACBBA29-2735-D049-92DB-E777CE521D9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829575" y="5065022"/>
              <a:ext cx="323406" cy="323406"/>
            </a:xfrm>
            <a:prstGeom prst="rect">
              <a:avLst/>
            </a:prstGeom>
          </p:spPr>
        </p:pic>
        <p:pic>
          <p:nvPicPr>
            <p:cNvPr id="137" name="Graphic 136" descr="Badge Follow">
              <a:extLst>
                <a:ext uri="{FF2B5EF4-FFF2-40B4-BE49-F238E27FC236}">
                  <a16:creationId xmlns:a16="http://schemas.microsoft.com/office/drawing/2014/main" id="{DF431F6E-E059-3A41-BFB8-E322BC83A64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638243" y="5576361"/>
              <a:ext cx="207200" cy="207200"/>
            </a:xfrm>
            <a:prstGeom prst="rect">
              <a:avLst/>
            </a:prstGeom>
          </p:spPr>
        </p:pic>
        <p:pic>
          <p:nvPicPr>
            <p:cNvPr id="139" name="Graphic 138" descr="Hashtag">
              <a:extLst>
                <a:ext uri="{FF2B5EF4-FFF2-40B4-BE49-F238E27FC236}">
                  <a16:creationId xmlns:a16="http://schemas.microsoft.com/office/drawing/2014/main" id="{5585DF4C-A52F-C542-AF93-82D54C90BCC8}"/>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rot="21048119">
              <a:off x="11815094" y="4658647"/>
              <a:ext cx="189541" cy="189541"/>
            </a:xfrm>
            <a:prstGeom prst="rect">
              <a:avLst/>
            </a:prstGeom>
          </p:spPr>
        </p:pic>
        <p:pic>
          <p:nvPicPr>
            <p:cNvPr id="144" name="Graphic 143" descr="Pencil">
              <a:extLst>
                <a:ext uri="{FF2B5EF4-FFF2-40B4-BE49-F238E27FC236}">
                  <a16:creationId xmlns:a16="http://schemas.microsoft.com/office/drawing/2014/main" id="{9AA8A702-6346-DB43-B8A4-C34F4B80DA17}"/>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rot="18952996">
              <a:off x="10413588" y="5347752"/>
              <a:ext cx="283013" cy="283013"/>
            </a:xfrm>
            <a:prstGeom prst="rect">
              <a:avLst/>
            </a:prstGeom>
          </p:spPr>
        </p:pic>
        <p:pic>
          <p:nvPicPr>
            <p:cNvPr id="146" name="Graphic 145" descr="Typewriter">
              <a:extLst>
                <a:ext uri="{FF2B5EF4-FFF2-40B4-BE49-F238E27FC236}">
                  <a16:creationId xmlns:a16="http://schemas.microsoft.com/office/drawing/2014/main" id="{6D734BBF-22FA-4541-A5E5-2B8381F798E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219672" y="5836086"/>
              <a:ext cx="383484" cy="383484"/>
            </a:xfrm>
            <a:prstGeom prst="rect">
              <a:avLst/>
            </a:prstGeom>
          </p:spPr>
        </p:pic>
        <p:pic>
          <p:nvPicPr>
            <p:cNvPr id="156" name="Graphic 155" descr="Headphones">
              <a:extLst>
                <a:ext uri="{FF2B5EF4-FFF2-40B4-BE49-F238E27FC236}">
                  <a16:creationId xmlns:a16="http://schemas.microsoft.com/office/drawing/2014/main" id="{6703CC59-42F5-0545-8273-D4DFB8A8715C}"/>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639501" y="5476556"/>
              <a:ext cx="642563" cy="642563"/>
            </a:xfrm>
            <a:prstGeom prst="rect">
              <a:avLst/>
            </a:prstGeom>
          </p:spPr>
        </p:pic>
        <p:pic>
          <p:nvPicPr>
            <p:cNvPr id="158" name="Graphic 157" descr="Sound Medium">
              <a:extLst>
                <a:ext uri="{FF2B5EF4-FFF2-40B4-BE49-F238E27FC236}">
                  <a16:creationId xmlns:a16="http://schemas.microsoft.com/office/drawing/2014/main" id="{0EBC4987-9AA9-FA49-9DAC-B85F80431045}"/>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438273" y="4991355"/>
              <a:ext cx="306911" cy="306911"/>
            </a:xfrm>
            <a:prstGeom prst="rect">
              <a:avLst/>
            </a:prstGeom>
          </p:spPr>
        </p:pic>
      </p:grpSp>
      <p:sp>
        <p:nvSpPr>
          <p:cNvPr id="84" name="Rectangle 83">
            <a:extLst>
              <a:ext uri="{FF2B5EF4-FFF2-40B4-BE49-F238E27FC236}">
                <a16:creationId xmlns:a16="http://schemas.microsoft.com/office/drawing/2014/main" id="{18F36962-1D19-4751-A3A7-CB896FAE4735}"/>
              </a:ext>
            </a:extLst>
          </p:cNvPr>
          <p:cNvSpPr/>
          <p:nvPr/>
        </p:nvSpPr>
        <p:spPr>
          <a:xfrm>
            <a:off x="2637645" y="2350795"/>
            <a:ext cx="140665" cy="11625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D71635"/>
                </a:solidFill>
                <a:effectLst/>
                <a:uLnTx/>
                <a:uFillTx/>
                <a:latin typeface="Arial" panose="020B0604020202020204"/>
                <a:ea typeface="+mn-ea"/>
                <a:cs typeface="+mn-cs"/>
              </a:rPr>
              <a:t>3</a:t>
            </a:r>
          </a:p>
        </p:txBody>
      </p:sp>
      <p:sp>
        <p:nvSpPr>
          <p:cNvPr id="3" name="Rectangle 2">
            <a:extLst>
              <a:ext uri="{FF2B5EF4-FFF2-40B4-BE49-F238E27FC236}">
                <a16:creationId xmlns:a16="http://schemas.microsoft.com/office/drawing/2014/main" id="{FF26FC91-D730-CC03-0089-58A9F0A19E96}"/>
              </a:ext>
            </a:extLst>
          </p:cNvPr>
          <p:cNvSpPr/>
          <p:nvPr/>
        </p:nvSpPr>
        <p:spPr>
          <a:xfrm>
            <a:off x="2892823" y="2353526"/>
            <a:ext cx="140665" cy="11625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D71635"/>
                </a:solidFill>
                <a:effectLst/>
                <a:uLnTx/>
                <a:uFillTx/>
                <a:latin typeface="Arial" panose="020B0604020202020204"/>
                <a:ea typeface="+mn-ea"/>
                <a:cs typeface="+mn-cs"/>
              </a:rPr>
              <a:t>4</a:t>
            </a:r>
          </a:p>
        </p:txBody>
      </p:sp>
      <p:sp>
        <p:nvSpPr>
          <p:cNvPr id="7" name="Rectangle 6">
            <a:extLst>
              <a:ext uri="{FF2B5EF4-FFF2-40B4-BE49-F238E27FC236}">
                <a16:creationId xmlns:a16="http://schemas.microsoft.com/office/drawing/2014/main" id="{6D9DDB9F-7ABC-12B0-23C5-58B5C2ECD749}"/>
              </a:ext>
            </a:extLst>
          </p:cNvPr>
          <p:cNvSpPr/>
          <p:nvPr/>
        </p:nvSpPr>
        <p:spPr>
          <a:xfrm>
            <a:off x="2391727" y="2975725"/>
            <a:ext cx="140665" cy="1162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32</a:t>
            </a:r>
          </a:p>
        </p:txBody>
      </p:sp>
    </p:spTree>
    <p:extLst>
      <p:ext uri="{BB962C8B-B14F-4D97-AF65-F5344CB8AC3E}">
        <p14:creationId xmlns:p14="http://schemas.microsoft.com/office/powerpoint/2010/main" val="253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CC13-DDB3-3A40-9ED6-15DB797A8FE5}"/>
              </a:ext>
            </a:extLst>
          </p:cNvPr>
          <p:cNvSpPr>
            <a:spLocks noGrp="1"/>
          </p:cNvSpPr>
          <p:nvPr>
            <p:ph type="title"/>
          </p:nvPr>
        </p:nvSpPr>
        <p:spPr>
          <a:xfrm>
            <a:off x="685800" y="610819"/>
            <a:ext cx="5181601" cy="452668"/>
          </a:xfrm>
        </p:spPr>
        <p:txBody>
          <a:bodyPr anchor="t">
            <a:normAutofit fontScale="90000"/>
          </a:bodyPr>
          <a:lstStyle/>
          <a:p>
            <a:r>
              <a:rPr kumimoji="0" lang="en-US" sz="3300" b="1" i="0" u="none" strike="noStrike" kern="1200" cap="none" spc="0" normalizeH="0" baseline="0" noProof="0" dirty="0">
                <a:ln>
                  <a:noFill/>
                </a:ln>
                <a:solidFill>
                  <a:srgbClr val="404040"/>
                </a:solidFill>
                <a:effectLst/>
                <a:uLnTx/>
                <a:uFillTx/>
                <a:latin typeface="Helvetica" pitchFamily="2" charset="0"/>
                <a:ea typeface="+mj-ea"/>
                <a:cs typeface="+mj-cs"/>
              </a:rPr>
              <a:t>JAMA Network</a:t>
            </a:r>
            <a:br>
              <a:rPr kumimoji="0" lang="en-US" b="1"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13 journals: </a:t>
            </a:r>
            <a:r>
              <a:rPr kumimoji="0" lang="en-US" altLang="en-US" sz="2000" b="0" i="1" u="none" strike="noStrike" kern="1200" cap="none" spc="0" normalizeH="0" baseline="0" noProof="0" dirty="0">
                <a:ln>
                  <a:noFill/>
                </a:ln>
                <a:solidFill>
                  <a:srgbClr val="404040"/>
                </a:solidFill>
                <a:effectLst/>
                <a:uLnTx/>
                <a:uFillTx/>
                <a:latin typeface="Helvetica" pitchFamily="2" charset="0"/>
                <a:ea typeface="+mj-ea"/>
                <a:cs typeface="+mj-cs"/>
              </a:rPr>
              <a:t>JAMA</a:t>
            </a: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 11 specialty journals, and JAMA Network Open</a:t>
            </a: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47,000 submissions in 2022</a:t>
            </a: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7,200 articles published/year</a:t>
            </a: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141 million article views/year</a:t>
            </a: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2.5 million social media followers</a:t>
            </a: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4.1 million podcast downloads</a:t>
            </a: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7.9 million video views</a:t>
            </a: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b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br>
            <a:r>
              <a:rPr kumimoji="0" lang="en-US" altLang="en-US" sz="2000" b="0" i="0" u="none" strike="noStrike" kern="1200" cap="none" spc="0" normalizeH="0" baseline="0" noProof="0" dirty="0">
                <a:ln>
                  <a:noFill/>
                </a:ln>
                <a:solidFill>
                  <a:srgbClr val="404040"/>
                </a:solidFill>
                <a:effectLst/>
                <a:uLnTx/>
                <a:uFillTx/>
                <a:latin typeface="Helvetica" pitchFamily="2" charset="0"/>
                <a:ea typeface="+mj-ea"/>
                <a:cs typeface="+mj-cs"/>
              </a:rPr>
              <a:t>307,000 news media</a:t>
            </a:r>
            <a:endParaRPr lang="en-US" dirty="0"/>
          </a:p>
        </p:txBody>
      </p:sp>
      <p:sp>
        <p:nvSpPr>
          <p:cNvPr id="13" name="Footer Placeholder 12">
            <a:extLst>
              <a:ext uri="{FF2B5EF4-FFF2-40B4-BE49-F238E27FC236}">
                <a16:creationId xmlns:a16="http://schemas.microsoft.com/office/drawing/2014/main" id="{B9A46797-073D-ED49-9CDF-0F439507DAA7}"/>
              </a:ext>
            </a:extLst>
          </p:cNvPr>
          <p:cNvSpPr>
            <a:spLocks noGrp="1"/>
          </p:cNvSpPr>
          <p:nvPr>
            <p:ph type="ftr" sz="quarter" idx="11"/>
          </p:nvPr>
        </p:nvSpPr>
        <p:spPr>
          <a:xfrm>
            <a:off x="6324600" y="6491657"/>
            <a:ext cx="4040548" cy="137743"/>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2" name="Slide Number Placeholder 11">
            <a:extLst>
              <a:ext uri="{FF2B5EF4-FFF2-40B4-BE49-F238E27FC236}">
                <a16:creationId xmlns:a16="http://schemas.microsoft.com/office/drawing/2014/main" id="{6DF67524-C90F-7643-8460-ECDB040B5442}"/>
              </a:ext>
            </a:extLst>
          </p:cNvPr>
          <p:cNvSpPr>
            <a:spLocks noGrp="1"/>
          </p:cNvSpPr>
          <p:nvPr>
            <p:ph type="sldNum" sz="quarter" idx="12"/>
          </p:nvPr>
        </p:nvSpPr>
        <p:spPr>
          <a:xfrm>
            <a:off x="11224085" y="6491659"/>
            <a:ext cx="282114" cy="137741"/>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5A2D8FE5-2720-0A40-8256-9658D03F7BD9}"/>
              </a:ext>
            </a:extLst>
          </p:cNvPr>
          <p:cNvPicPr>
            <a:picLocks noChangeAspect="1"/>
          </p:cNvPicPr>
          <p:nvPr/>
        </p:nvPicPr>
        <p:blipFill>
          <a:blip r:embed="rId2"/>
          <a:stretch>
            <a:fillRect/>
          </a:stretch>
        </p:blipFill>
        <p:spPr>
          <a:xfrm>
            <a:off x="7362079" y="228600"/>
            <a:ext cx="3441169" cy="5814391"/>
          </a:xfrm>
          <a:prstGeom prst="rect">
            <a:avLst/>
          </a:prstGeom>
          <a:noFill/>
        </p:spPr>
      </p:pic>
      <p:sp>
        <p:nvSpPr>
          <p:cNvPr id="3" name="Rounded Rectangle 2">
            <a:extLst>
              <a:ext uri="{FF2B5EF4-FFF2-40B4-BE49-F238E27FC236}">
                <a16:creationId xmlns:a16="http://schemas.microsoft.com/office/drawing/2014/main" id="{E90005F8-BAA3-D449-2A13-A99A45F55B92}"/>
              </a:ext>
            </a:extLst>
          </p:cNvPr>
          <p:cNvSpPr/>
          <p:nvPr/>
        </p:nvSpPr>
        <p:spPr>
          <a:xfrm>
            <a:off x="522514" y="1063487"/>
            <a:ext cx="5058888" cy="460762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JAMA Network Journals are top tier in their respective fields</a:t>
            </a:r>
          </a:p>
          <a:p>
            <a:pPr algn="ctr"/>
            <a:endParaRPr lang="en-US" sz="2400" b="1" dirty="0"/>
          </a:p>
          <a:p>
            <a:pPr algn="ctr"/>
            <a:endParaRPr lang="en-US" sz="2400" b="1" dirty="0"/>
          </a:p>
          <a:p>
            <a:pPr algn="ctr"/>
            <a:r>
              <a:rPr lang="en-US" sz="2400" b="1" dirty="0"/>
              <a:t>Prioritize clinical trials</a:t>
            </a:r>
          </a:p>
        </p:txBody>
      </p:sp>
    </p:spTree>
    <p:extLst>
      <p:ext uri="{BB962C8B-B14F-4D97-AF65-F5344CB8AC3E}">
        <p14:creationId xmlns:p14="http://schemas.microsoft.com/office/powerpoint/2010/main" val="34781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3FA0-476E-7647-9376-BCBFD1D2C290}"/>
              </a:ext>
            </a:extLst>
          </p:cNvPr>
          <p:cNvSpPr>
            <a:spLocks noGrp="1"/>
          </p:cNvSpPr>
          <p:nvPr>
            <p:ph type="title"/>
          </p:nvPr>
        </p:nvSpPr>
        <p:spPr/>
        <p:txBody>
          <a:bodyPr/>
          <a:lstStyle/>
          <a:p>
            <a:r>
              <a:rPr lang="en-US" dirty="0"/>
              <a:t>JAMA Network Editors in Chief</a:t>
            </a:r>
          </a:p>
        </p:txBody>
      </p:sp>
      <p:sp>
        <p:nvSpPr>
          <p:cNvPr id="3" name="Content Placeholder 2">
            <a:extLst>
              <a:ext uri="{FF2B5EF4-FFF2-40B4-BE49-F238E27FC236}">
                <a16:creationId xmlns:a16="http://schemas.microsoft.com/office/drawing/2014/main" id="{8A55B246-BC72-AD4F-A23A-486B89F8096A}"/>
              </a:ext>
            </a:extLst>
          </p:cNvPr>
          <p:cNvSpPr>
            <a:spLocks noGrp="1"/>
          </p:cNvSpPr>
          <p:nvPr>
            <p:ph sz="half" idx="1"/>
          </p:nvPr>
        </p:nvSpPr>
        <p:spPr>
          <a:xfrm>
            <a:off x="685800" y="1600200"/>
            <a:ext cx="5410200" cy="4381500"/>
          </a:xfrm>
        </p:spPr>
        <p:txBody>
          <a:bodyPr/>
          <a:lstStyle/>
          <a:p>
            <a:pPr>
              <a:lnSpc>
                <a:spcPct val="100000"/>
              </a:lnSpc>
              <a:spcAft>
                <a:spcPts val="20"/>
              </a:spcAft>
            </a:pPr>
            <a:r>
              <a:rPr lang="en-US" sz="1800" b="1" dirty="0">
                <a:latin typeface="+mn-lt"/>
              </a:rPr>
              <a:t>JAMA</a:t>
            </a:r>
            <a:r>
              <a:rPr lang="en-US" sz="1800" dirty="0">
                <a:latin typeface="+mn-lt"/>
              </a:rPr>
              <a:t>: </a:t>
            </a:r>
            <a:r>
              <a:rPr lang="en-US" sz="1800" b="0" i="0" dirty="0">
                <a:solidFill>
                  <a:srgbClr val="333333"/>
                </a:solidFill>
                <a:effectLst/>
                <a:latin typeface="+mn-lt"/>
              </a:rPr>
              <a:t>Kirsten Bibbins-Domingo, PhD, MD, MAS</a:t>
            </a:r>
          </a:p>
          <a:p>
            <a:pPr>
              <a:lnSpc>
                <a:spcPct val="100000"/>
              </a:lnSpc>
              <a:spcAft>
                <a:spcPts val="20"/>
              </a:spcAft>
            </a:pPr>
            <a:r>
              <a:rPr lang="en-US" sz="1800" b="1" dirty="0">
                <a:solidFill>
                  <a:srgbClr val="333333"/>
                </a:solidFill>
                <a:latin typeface="+mn-lt"/>
              </a:rPr>
              <a:t>JAMA Network Open</a:t>
            </a:r>
            <a:r>
              <a:rPr lang="en-US" sz="1800" dirty="0">
                <a:solidFill>
                  <a:srgbClr val="333333"/>
                </a:solidFill>
                <a:latin typeface="+mn-lt"/>
              </a:rPr>
              <a:t>: Frederick P. </a:t>
            </a:r>
            <a:r>
              <a:rPr lang="en-US" sz="1800" dirty="0" err="1">
                <a:solidFill>
                  <a:srgbClr val="333333"/>
                </a:solidFill>
                <a:latin typeface="+mn-lt"/>
              </a:rPr>
              <a:t>Rivara</a:t>
            </a:r>
            <a:r>
              <a:rPr lang="en-US" sz="1800" dirty="0">
                <a:solidFill>
                  <a:srgbClr val="333333"/>
                </a:solidFill>
                <a:latin typeface="+mn-lt"/>
              </a:rPr>
              <a:t>, MD, MPH</a:t>
            </a:r>
          </a:p>
          <a:p>
            <a:pPr>
              <a:lnSpc>
                <a:spcPct val="100000"/>
              </a:lnSpc>
              <a:spcAft>
                <a:spcPts val="20"/>
              </a:spcAft>
            </a:pPr>
            <a:r>
              <a:rPr lang="en-US" sz="1800" b="1" dirty="0">
                <a:solidFill>
                  <a:srgbClr val="333333"/>
                </a:solidFill>
                <a:latin typeface="+mn-lt"/>
              </a:rPr>
              <a:t>JAMA Cardiology</a:t>
            </a:r>
            <a:r>
              <a:rPr lang="en-US" sz="1800" dirty="0">
                <a:solidFill>
                  <a:srgbClr val="333333"/>
                </a:solidFill>
                <a:latin typeface="+mn-lt"/>
              </a:rPr>
              <a:t>: Robert O. </a:t>
            </a:r>
            <a:r>
              <a:rPr lang="en-US" sz="1800" dirty="0" err="1">
                <a:solidFill>
                  <a:srgbClr val="333333"/>
                </a:solidFill>
                <a:latin typeface="+mn-lt"/>
              </a:rPr>
              <a:t>Bonow</a:t>
            </a:r>
            <a:r>
              <a:rPr lang="en-US" sz="1800" dirty="0">
                <a:solidFill>
                  <a:srgbClr val="333333"/>
                </a:solidFill>
                <a:latin typeface="+mn-lt"/>
              </a:rPr>
              <a:t>, MD, MS</a:t>
            </a:r>
          </a:p>
          <a:p>
            <a:pPr>
              <a:lnSpc>
                <a:spcPct val="100000"/>
              </a:lnSpc>
              <a:spcAft>
                <a:spcPts val="20"/>
              </a:spcAft>
            </a:pPr>
            <a:r>
              <a:rPr lang="en-US" sz="1800" b="1" i="0" dirty="0">
                <a:solidFill>
                  <a:srgbClr val="333333"/>
                </a:solidFill>
                <a:effectLst/>
                <a:latin typeface="+mn-lt"/>
              </a:rPr>
              <a:t>JAMA</a:t>
            </a:r>
            <a:r>
              <a:rPr lang="en-US" sz="1800" b="1" dirty="0">
                <a:solidFill>
                  <a:srgbClr val="333333"/>
                </a:solidFill>
                <a:latin typeface="+mn-lt"/>
              </a:rPr>
              <a:t> Dermatology</a:t>
            </a:r>
            <a:r>
              <a:rPr lang="en-US" sz="1800" dirty="0">
                <a:solidFill>
                  <a:srgbClr val="333333"/>
                </a:solidFill>
                <a:latin typeface="+mn-lt"/>
              </a:rPr>
              <a:t>: </a:t>
            </a:r>
            <a:r>
              <a:rPr lang="en-US" sz="1800" dirty="0" err="1">
                <a:solidFill>
                  <a:srgbClr val="333333"/>
                </a:solidFill>
                <a:latin typeface="+mn-lt"/>
              </a:rPr>
              <a:t>Kanade</a:t>
            </a:r>
            <a:r>
              <a:rPr lang="en-US" sz="1800" dirty="0">
                <a:solidFill>
                  <a:srgbClr val="333333"/>
                </a:solidFill>
                <a:latin typeface="+mn-lt"/>
              </a:rPr>
              <a:t> </a:t>
            </a:r>
            <a:r>
              <a:rPr lang="en-US" sz="1800" dirty="0" err="1">
                <a:solidFill>
                  <a:srgbClr val="333333"/>
                </a:solidFill>
                <a:latin typeface="+mn-lt"/>
              </a:rPr>
              <a:t>Shinkai</a:t>
            </a:r>
            <a:r>
              <a:rPr lang="en-US" sz="1800" dirty="0">
                <a:solidFill>
                  <a:srgbClr val="333333"/>
                </a:solidFill>
                <a:latin typeface="+mn-lt"/>
              </a:rPr>
              <a:t>, MD, PhD</a:t>
            </a:r>
          </a:p>
          <a:p>
            <a:pPr>
              <a:lnSpc>
                <a:spcPct val="100000"/>
              </a:lnSpc>
              <a:spcAft>
                <a:spcPts val="20"/>
              </a:spcAft>
            </a:pPr>
            <a:r>
              <a:rPr lang="en-US" sz="1800" b="1" dirty="0">
                <a:solidFill>
                  <a:srgbClr val="333333"/>
                </a:solidFill>
                <a:latin typeface="+mn-lt"/>
              </a:rPr>
              <a:t>JAMA Health Forum</a:t>
            </a:r>
            <a:r>
              <a:rPr lang="en-US" sz="1800" dirty="0">
                <a:solidFill>
                  <a:srgbClr val="333333"/>
                </a:solidFill>
                <a:latin typeface="+mn-lt"/>
              </a:rPr>
              <a:t>: John Z. </a:t>
            </a:r>
            <a:r>
              <a:rPr lang="en-US" sz="1800" dirty="0" err="1">
                <a:solidFill>
                  <a:srgbClr val="333333"/>
                </a:solidFill>
                <a:latin typeface="+mn-lt"/>
              </a:rPr>
              <a:t>Ayanian</a:t>
            </a:r>
            <a:r>
              <a:rPr lang="en-US" sz="1800" dirty="0">
                <a:solidFill>
                  <a:srgbClr val="333333"/>
                </a:solidFill>
                <a:latin typeface="+mn-lt"/>
              </a:rPr>
              <a:t>, MD, MPP</a:t>
            </a:r>
          </a:p>
          <a:p>
            <a:pPr>
              <a:lnSpc>
                <a:spcPct val="100000"/>
              </a:lnSpc>
              <a:spcAft>
                <a:spcPts val="20"/>
              </a:spcAft>
            </a:pPr>
            <a:r>
              <a:rPr lang="en-US" sz="1800" b="1" dirty="0">
                <a:solidFill>
                  <a:srgbClr val="333333"/>
                </a:solidFill>
                <a:latin typeface="+mn-lt"/>
              </a:rPr>
              <a:t>JAMA Internal Medicine</a:t>
            </a:r>
            <a:r>
              <a:rPr lang="en-US" sz="1800" dirty="0">
                <a:solidFill>
                  <a:srgbClr val="333333"/>
                </a:solidFill>
                <a:latin typeface="+mn-lt"/>
              </a:rPr>
              <a:t>: Rita F. </a:t>
            </a:r>
            <a:r>
              <a:rPr lang="en-US" sz="1800" dirty="0" err="1">
                <a:solidFill>
                  <a:srgbClr val="333333"/>
                </a:solidFill>
                <a:latin typeface="+mn-lt"/>
              </a:rPr>
              <a:t>Redberg</a:t>
            </a:r>
            <a:r>
              <a:rPr lang="en-US" sz="1800" dirty="0">
                <a:solidFill>
                  <a:srgbClr val="333333"/>
                </a:solidFill>
                <a:latin typeface="+mn-lt"/>
              </a:rPr>
              <a:t>, MD, MSc (Incoming Sharon K. Inouye, MD, MPH, effective July 1, 2023)</a:t>
            </a:r>
          </a:p>
        </p:txBody>
      </p:sp>
      <p:sp>
        <p:nvSpPr>
          <p:cNvPr id="4" name="Content Placeholder 3">
            <a:extLst>
              <a:ext uri="{FF2B5EF4-FFF2-40B4-BE49-F238E27FC236}">
                <a16:creationId xmlns:a16="http://schemas.microsoft.com/office/drawing/2014/main" id="{E5CA5EED-9058-674D-8232-62CB875A0D17}"/>
              </a:ext>
            </a:extLst>
          </p:cNvPr>
          <p:cNvSpPr>
            <a:spLocks noGrp="1"/>
          </p:cNvSpPr>
          <p:nvPr>
            <p:ph sz="half" idx="2"/>
          </p:nvPr>
        </p:nvSpPr>
        <p:spPr/>
        <p:txBody>
          <a:bodyPr/>
          <a:lstStyle/>
          <a:p>
            <a:pPr>
              <a:lnSpc>
                <a:spcPct val="100000"/>
              </a:lnSpc>
              <a:spcAft>
                <a:spcPts val="20"/>
              </a:spcAft>
            </a:pPr>
            <a:r>
              <a:rPr lang="en-US" sz="1800" b="1" dirty="0">
                <a:solidFill>
                  <a:srgbClr val="333333"/>
                </a:solidFill>
                <a:latin typeface="+mn-lt"/>
              </a:rPr>
              <a:t>JAMA Neurology</a:t>
            </a:r>
            <a:r>
              <a:rPr lang="en-US" sz="1800" dirty="0">
                <a:solidFill>
                  <a:srgbClr val="333333"/>
                </a:solidFill>
                <a:latin typeface="+mn-lt"/>
              </a:rPr>
              <a:t>: S. Andrew Josephson, MD</a:t>
            </a:r>
            <a:endParaRPr lang="en-US" sz="1800" b="1" dirty="0">
              <a:solidFill>
                <a:srgbClr val="333333"/>
              </a:solidFill>
              <a:latin typeface="+mn-lt"/>
            </a:endParaRPr>
          </a:p>
          <a:p>
            <a:pPr>
              <a:lnSpc>
                <a:spcPct val="100000"/>
              </a:lnSpc>
              <a:spcAft>
                <a:spcPts val="20"/>
              </a:spcAft>
            </a:pPr>
            <a:r>
              <a:rPr lang="en-US" sz="1800" b="1" dirty="0">
                <a:solidFill>
                  <a:srgbClr val="333333"/>
                </a:solidFill>
                <a:latin typeface="+mn-lt"/>
              </a:rPr>
              <a:t>JAMA Oncology</a:t>
            </a:r>
            <a:r>
              <a:rPr lang="en-US" sz="1800" dirty="0">
                <a:solidFill>
                  <a:srgbClr val="333333"/>
                </a:solidFill>
                <a:latin typeface="+mn-lt"/>
              </a:rPr>
              <a:t>: Mary L. (Nora) </a:t>
            </a:r>
            <a:r>
              <a:rPr lang="en-US" sz="1800" dirty="0" err="1">
                <a:solidFill>
                  <a:srgbClr val="333333"/>
                </a:solidFill>
                <a:latin typeface="+mn-lt"/>
              </a:rPr>
              <a:t>Disis</a:t>
            </a:r>
            <a:r>
              <a:rPr lang="en-US" sz="1800" dirty="0">
                <a:solidFill>
                  <a:srgbClr val="333333"/>
                </a:solidFill>
                <a:latin typeface="+mn-lt"/>
              </a:rPr>
              <a:t>, MD</a:t>
            </a:r>
          </a:p>
          <a:p>
            <a:pPr>
              <a:lnSpc>
                <a:spcPct val="100000"/>
              </a:lnSpc>
              <a:spcAft>
                <a:spcPts val="20"/>
              </a:spcAft>
            </a:pPr>
            <a:r>
              <a:rPr lang="en-US" sz="1800" b="1" dirty="0">
                <a:solidFill>
                  <a:srgbClr val="333333"/>
                </a:solidFill>
                <a:latin typeface="+mn-lt"/>
              </a:rPr>
              <a:t>JAMA Ophthalmology</a:t>
            </a:r>
            <a:r>
              <a:rPr lang="en-US" sz="1800" dirty="0">
                <a:solidFill>
                  <a:srgbClr val="333333"/>
                </a:solidFill>
                <a:latin typeface="+mn-lt"/>
              </a:rPr>
              <a:t>: Neil M. Bressler, MD</a:t>
            </a:r>
          </a:p>
          <a:p>
            <a:pPr>
              <a:lnSpc>
                <a:spcPct val="100000"/>
              </a:lnSpc>
              <a:spcAft>
                <a:spcPts val="20"/>
              </a:spcAft>
            </a:pPr>
            <a:r>
              <a:rPr lang="en-US" sz="1800" b="1" dirty="0">
                <a:solidFill>
                  <a:srgbClr val="333333"/>
                </a:solidFill>
                <a:latin typeface="+mn-lt"/>
              </a:rPr>
              <a:t>JAMA Otolaryngology–Head &amp; Neck Surgery</a:t>
            </a:r>
            <a:r>
              <a:rPr lang="en-US" sz="1800" dirty="0">
                <a:solidFill>
                  <a:srgbClr val="333333"/>
                </a:solidFill>
                <a:latin typeface="+mn-lt"/>
              </a:rPr>
              <a:t>: Jay F. </a:t>
            </a:r>
            <a:r>
              <a:rPr lang="en-US" sz="1800" dirty="0" err="1">
                <a:solidFill>
                  <a:srgbClr val="333333"/>
                </a:solidFill>
                <a:latin typeface="+mn-lt"/>
              </a:rPr>
              <a:t>Piccirillo</a:t>
            </a:r>
            <a:r>
              <a:rPr lang="en-US" sz="1800" dirty="0">
                <a:solidFill>
                  <a:srgbClr val="333333"/>
                </a:solidFill>
                <a:latin typeface="+mn-lt"/>
              </a:rPr>
              <a:t>, MD</a:t>
            </a:r>
          </a:p>
          <a:p>
            <a:pPr>
              <a:lnSpc>
                <a:spcPct val="100000"/>
              </a:lnSpc>
              <a:spcAft>
                <a:spcPts val="20"/>
              </a:spcAft>
            </a:pPr>
            <a:r>
              <a:rPr lang="en-US" sz="1800" b="1" dirty="0">
                <a:solidFill>
                  <a:srgbClr val="333333"/>
                </a:solidFill>
                <a:latin typeface="+mn-lt"/>
              </a:rPr>
              <a:t>JAMA Pediatrics</a:t>
            </a:r>
            <a:r>
              <a:rPr lang="en-US" sz="1800" dirty="0">
                <a:solidFill>
                  <a:srgbClr val="333333"/>
                </a:solidFill>
                <a:latin typeface="+mn-lt"/>
              </a:rPr>
              <a:t>:</a:t>
            </a:r>
            <a:r>
              <a:rPr lang="en-US" sz="1800" b="1" dirty="0">
                <a:solidFill>
                  <a:srgbClr val="333333"/>
                </a:solidFill>
                <a:latin typeface="+mn-lt"/>
              </a:rPr>
              <a:t> </a:t>
            </a:r>
            <a:r>
              <a:rPr lang="en-US" sz="1800" dirty="0">
                <a:solidFill>
                  <a:srgbClr val="333333"/>
                </a:solidFill>
                <a:latin typeface="+mn-lt"/>
              </a:rPr>
              <a:t>Dimitri A. Christakis, MD, MPH</a:t>
            </a:r>
          </a:p>
          <a:p>
            <a:pPr>
              <a:lnSpc>
                <a:spcPct val="100000"/>
              </a:lnSpc>
              <a:spcAft>
                <a:spcPts val="20"/>
              </a:spcAft>
            </a:pPr>
            <a:r>
              <a:rPr lang="en-US" sz="1800" b="1" dirty="0">
                <a:solidFill>
                  <a:srgbClr val="333333"/>
                </a:solidFill>
                <a:latin typeface="+mn-lt"/>
              </a:rPr>
              <a:t>JAMA Psychiatry</a:t>
            </a:r>
            <a:r>
              <a:rPr lang="en-US" sz="1800" dirty="0">
                <a:solidFill>
                  <a:srgbClr val="333333"/>
                </a:solidFill>
                <a:latin typeface="+mn-lt"/>
              </a:rPr>
              <a:t>: Dost </a:t>
            </a:r>
            <a:r>
              <a:rPr lang="en-US" sz="1800" dirty="0" err="1">
                <a:solidFill>
                  <a:srgbClr val="333333"/>
                </a:solidFill>
                <a:latin typeface="+mn-lt"/>
              </a:rPr>
              <a:t>Öngür</a:t>
            </a:r>
            <a:r>
              <a:rPr lang="en-US" sz="1800" dirty="0">
                <a:solidFill>
                  <a:srgbClr val="333333"/>
                </a:solidFill>
                <a:latin typeface="+mn-lt"/>
              </a:rPr>
              <a:t>, MD, PhD</a:t>
            </a:r>
          </a:p>
          <a:p>
            <a:pPr>
              <a:lnSpc>
                <a:spcPct val="100000"/>
              </a:lnSpc>
              <a:spcAft>
                <a:spcPts val="20"/>
              </a:spcAft>
            </a:pPr>
            <a:r>
              <a:rPr lang="en-US" sz="1800" b="1" dirty="0">
                <a:solidFill>
                  <a:srgbClr val="333333"/>
                </a:solidFill>
                <a:latin typeface="+mn-lt"/>
              </a:rPr>
              <a:t>JAMA Surgery</a:t>
            </a:r>
            <a:r>
              <a:rPr lang="en-US" sz="1800" dirty="0">
                <a:solidFill>
                  <a:srgbClr val="333333"/>
                </a:solidFill>
                <a:latin typeface="+mn-lt"/>
              </a:rPr>
              <a:t>: Melina R. Kibbe, MD</a:t>
            </a:r>
          </a:p>
          <a:p>
            <a:pPr>
              <a:lnSpc>
                <a:spcPct val="100000"/>
              </a:lnSpc>
              <a:spcAft>
                <a:spcPts val="20"/>
              </a:spcAft>
            </a:pPr>
            <a:endParaRPr lang="en-US" sz="1800" dirty="0">
              <a:solidFill>
                <a:srgbClr val="333333"/>
              </a:solidFill>
              <a:latin typeface="+mn-lt"/>
            </a:endParaRPr>
          </a:p>
        </p:txBody>
      </p:sp>
      <p:sp>
        <p:nvSpPr>
          <p:cNvPr id="14" name="Footer Placeholder 13">
            <a:extLst>
              <a:ext uri="{FF2B5EF4-FFF2-40B4-BE49-F238E27FC236}">
                <a16:creationId xmlns:a16="http://schemas.microsoft.com/office/drawing/2014/main" id="{CA1FFAEA-9452-6847-B6BB-3623985E3CAD}"/>
              </a:ext>
            </a:extLst>
          </p:cNvPr>
          <p:cNvSpPr>
            <a:spLocks noGrp="1"/>
          </p:cNvSpPr>
          <p:nvPr>
            <p:ph type="ftr" sz="quarter" idx="11"/>
          </p:nvPr>
        </p:nvSpPr>
        <p:spPr/>
        <p:txBody>
          <a:bodyPr/>
          <a:lstStyle/>
          <a:p>
            <a:r>
              <a:rPr lang="en-US" dirty="0"/>
              <a:t>© American Medical Association. Privileged and Confidential.</a:t>
            </a:r>
          </a:p>
        </p:txBody>
      </p:sp>
      <p:sp>
        <p:nvSpPr>
          <p:cNvPr id="13" name="Slide Number Placeholder 12">
            <a:extLst>
              <a:ext uri="{FF2B5EF4-FFF2-40B4-BE49-F238E27FC236}">
                <a16:creationId xmlns:a16="http://schemas.microsoft.com/office/drawing/2014/main" id="{C37BC39E-8489-CE4C-9011-976BEB1B935B}"/>
              </a:ext>
            </a:extLst>
          </p:cNvPr>
          <p:cNvSpPr>
            <a:spLocks noGrp="1"/>
          </p:cNvSpPr>
          <p:nvPr>
            <p:ph type="sldNum" sz="quarter" idx="12"/>
          </p:nvPr>
        </p:nvSpPr>
        <p:spPr/>
        <p:txBody>
          <a:bodyPr/>
          <a:lstStyle/>
          <a:p>
            <a:fld id="{3C995604-7EC0-7E4F-8833-D9F6F7344AE0}" type="slidenum">
              <a:rPr lang="en-US" smtClean="0"/>
              <a:pPr/>
              <a:t>5</a:t>
            </a:fld>
            <a:endParaRPr lang="en-US"/>
          </a:p>
        </p:txBody>
      </p:sp>
    </p:spTree>
    <p:extLst>
      <p:ext uri="{BB962C8B-B14F-4D97-AF65-F5344CB8AC3E}">
        <p14:creationId xmlns:p14="http://schemas.microsoft.com/office/powerpoint/2010/main" val="40729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DA8C63-9DD8-60A8-EE89-20FDC8CABE79}"/>
              </a:ext>
            </a:extLst>
          </p:cNvPr>
          <p:cNvPicPr>
            <a:picLocks noChangeAspect="1"/>
          </p:cNvPicPr>
          <p:nvPr/>
        </p:nvPicPr>
        <p:blipFill rotWithShape="1">
          <a:blip r:embed="rId2"/>
          <a:srcRect r="1" b="22724"/>
          <a:stretch/>
        </p:blipFill>
        <p:spPr>
          <a:xfrm>
            <a:off x="120650" y="68263"/>
            <a:ext cx="11950700" cy="6118225"/>
          </a:xfrm>
          <a:prstGeom prst="rect">
            <a:avLst/>
          </a:prstGeom>
          <a:noFill/>
          <a:ln w="12700">
            <a:solidFill>
              <a:schemeClr val="accent1"/>
            </a:solidFill>
          </a:ln>
        </p:spPr>
      </p:pic>
      <p:sp>
        <p:nvSpPr>
          <p:cNvPr id="12" name="Slide Number Placeholder 11" hidden="1">
            <a:extLst>
              <a:ext uri="{FF2B5EF4-FFF2-40B4-BE49-F238E27FC236}">
                <a16:creationId xmlns:a16="http://schemas.microsoft.com/office/drawing/2014/main" id="{88A4F6DF-6DA2-574C-B4ED-F40587DBD8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3" name="Footer Placeholder 12">
            <a:extLst>
              <a:ext uri="{FF2B5EF4-FFF2-40B4-BE49-F238E27FC236}">
                <a16:creationId xmlns:a16="http://schemas.microsoft.com/office/drawing/2014/main" id="{9F1BFE5F-9CB5-4148-A2C8-CEDF951D0C4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2" name="TextBox 1">
            <a:extLst>
              <a:ext uri="{FF2B5EF4-FFF2-40B4-BE49-F238E27FC236}">
                <a16:creationId xmlns:a16="http://schemas.microsoft.com/office/drawing/2014/main" id="{D1DDF6CF-D127-EAFF-78A0-54A3B7CC577D}"/>
              </a:ext>
            </a:extLst>
          </p:cNvPr>
          <p:cNvSpPr txBox="1"/>
          <p:nvPr/>
        </p:nvSpPr>
        <p:spPr>
          <a:xfrm>
            <a:off x="9489040" y="486846"/>
            <a:ext cx="14285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July 5, 2022</a:t>
            </a:r>
          </a:p>
        </p:txBody>
      </p:sp>
    </p:spTree>
    <p:extLst>
      <p:ext uri="{BB962C8B-B14F-4D97-AF65-F5344CB8AC3E}">
        <p14:creationId xmlns:p14="http://schemas.microsoft.com/office/powerpoint/2010/main" val="88455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75F8-2994-7846-A24B-87E0C7E8CEA5}"/>
              </a:ext>
            </a:extLst>
          </p:cNvPr>
          <p:cNvSpPr>
            <a:spLocks noGrp="1"/>
          </p:cNvSpPr>
          <p:nvPr>
            <p:ph type="title"/>
          </p:nvPr>
        </p:nvSpPr>
        <p:spPr>
          <a:xfrm>
            <a:off x="685801" y="1743880"/>
            <a:ext cx="4682964" cy="1463040"/>
          </a:xfrm>
        </p:spPr>
        <p:txBody>
          <a:bodyPr/>
          <a:lstStyle/>
          <a:p>
            <a:r>
              <a:rPr lang="en-US" dirty="0"/>
              <a:t>T</a:t>
            </a:r>
            <a:r>
              <a:rPr lang="en-US" sz="2800" b="1" dirty="0"/>
              <a:t>rends and pressures driving change in the landscape medical publishing. </a:t>
            </a:r>
            <a:endParaRPr lang="en-US" dirty="0"/>
          </a:p>
        </p:txBody>
      </p:sp>
      <p:sp>
        <p:nvSpPr>
          <p:cNvPr id="13" name="Slide Number Placeholder 12">
            <a:extLst>
              <a:ext uri="{FF2B5EF4-FFF2-40B4-BE49-F238E27FC236}">
                <a16:creationId xmlns:a16="http://schemas.microsoft.com/office/drawing/2014/main" id="{59791EB2-42C0-C84F-95AA-0DE3D54AB6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14" name="Footer Placeholder 13">
            <a:extLst>
              <a:ext uri="{FF2B5EF4-FFF2-40B4-BE49-F238E27FC236}">
                <a16:creationId xmlns:a16="http://schemas.microsoft.com/office/drawing/2014/main" id="{DC98E8E0-CCCB-9241-A8F5-55D2C43F30A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rPr>
              <a:t>© American Medical Association. Privileged and Confidential.</a:t>
            </a:r>
          </a:p>
        </p:txBody>
      </p:sp>
      <p:sp>
        <p:nvSpPr>
          <p:cNvPr id="9" name="TextBox 8">
            <a:extLst>
              <a:ext uri="{FF2B5EF4-FFF2-40B4-BE49-F238E27FC236}">
                <a16:creationId xmlns:a16="http://schemas.microsoft.com/office/drawing/2014/main" id="{733DC32B-2933-F45A-4928-A4767A8D231C}"/>
              </a:ext>
            </a:extLst>
          </p:cNvPr>
          <p:cNvSpPr txBox="1"/>
          <p:nvPr/>
        </p:nvSpPr>
        <p:spPr>
          <a:xfrm>
            <a:off x="5867401" y="1567752"/>
            <a:ext cx="31109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Phosphate Inline" panose="02000506050000020004" pitchFamily="2" charset="77"/>
                <a:ea typeface="+mn-ea"/>
                <a:cs typeface="Phosphate Inline" panose="02000506050000020004" pitchFamily="2" charset="77"/>
              </a:rPr>
              <a:t>Open access</a:t>
            </a:r>
          </a:p>
        </p:txBody>
      </p:sp>
      <p:sp>
        <p:nvSpPr>
          <p:cNvPr id="10" name="TextBox 9">
            <a:extLst>
              <a:ext uri="{FF2B5EF4-FFF2-40B4-BE49-F238E27FC236}">
                <a16:creationId xmlns:a16="http://schemas.microsoft.com/office/drawing/2014/main" id="{411DB8C1-1D22-0874-2032-2806F08D5EC6}"/>
              </a:ext>
            </a:extLst>
          </p:cNvPr>
          <p:cNvSpPr txBox="1"/>
          <p:nvPr/>
        </p:nvSpPr>
        <p:spPr>
          <a:xfrm>
            <a:off x="6130954" y="4218029"/>
            <a:ext cx="1591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oudy Old Style" panose="02020502050305020303" pitchFamily="18" charset="77"/>
                <a:ea typeface="+mn-ea"/>
                <a:cs typeface="+mn-cs"/>
              </a:rPr>
              <a:t>Changing content consumption habits</a:t>
            </a:r>
          </a:p>
        </p:txBody>
      </p:sp>
      <p:sp>
        <p:nvSpPr>
          <p:cNvPr id="12" name="TextBox 11">
            <a:extLst>
              <a:ext uri="{FF2B5EF4-FFF2-40B4-BE49-F238E27FC236}">
                <a16:creationId xmlns:a16="http://schemas.microsoft.com/office/drawing/2014/main" id="{2E8517AC-C77A-5A07-6BEC-11B32F459776}"/>
              </a:ext>
            </a:extLst>
          </p:cNvPr>
          <p:cNvSpPr txBox="1"/>
          <p:nvPr/>
        </p:nvSpPr>
        <p:spPr>
          <a:xfrm>
            <a:off x="6568693" y="2293156"/>
            <a:ext cx="21670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Preprint servers</a:t>
            </a:r>
          </a:p>
        </p:txBody>
      </p:sp>
      <p:sp>
        <p:nvSpPr>
          <p:cNvPr id="15" name="TextBox 14">
            <a:extLst>
              <a:ext uri="{FF2B5EF4-FFF2-40B4-BE49-F238E27FC236}">
                <a16:creationId xmlns:a16="http://schemas.microsoft.com/office/drawing/2014/main" id="{E09138F4-F25C-BF41-6757-A8537B6603E5}"/>
              </a:ext>
            </a:extLst>
          </p:cNvPr>
          <p:cNvSpPr txBox="1"/>
          <p:nvPr/>
        </p:nvSpPr>
        <p:spPr>
          <a:xfrm>
            <a:off x="6273174" y="193784"/>
            <a:ext cx="40919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GALVJI-BOLDOBLIQUE" panose="020B0504020202020204" pitchFamily="34" charset="77"/>
                <a:ea typeface="+mn-ea"/>
                <a:cs typeface="+mn-cs"/>
              </a:rPr>
              <a:t>Information overload</a:t>
            </a:r>
          </a:p>
        </p:txBody>
      </p:sp>
      <p:pic>
        <p:nvPicPr>
          <p:cNvPr id="16" name="Picture 15" descr="Logo, icon&#10;&#10;Description automatically generated">
            <a:extLst>
              <a:ext uri="{FF2B5EF4-FFF2-40B4-BE49-F238E27FC236}">
                <a16:creationId xmlns:a16="http://schemas.microsoft.com/office/drawing/2014/main" id="{99184F09-C2A2-DD57-EB35-4E56A67D31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66259" y="904259"/>
            <a:ext cx="595002" cy="602533"/>
          </a:xfrm>
          <a:prstGeom prst="rect">
            <a:avLst/>
          </a:prstGeom>
        </p:spPr>
      </p:pic>
      <p:sp>
        <p:nvSpPr>
          <p:cNvPr id="17" name="TextBox 16">
            <a:extLst>
              <a:ext uri="{FF2B5EF4-FFF2-40B4-BE49-F238E27FC236}">
                <a16:creationId xmlns:a16="http://schemas.microsoft.com/office/drawing/2014/main" id="{AC72C51C-DEA3-4213-D3C8-0A09B24DBF3A}"/>
              </a:ext>
            </a:extLst>
          </p:cNvPr>
          <p:cNvSpPr txBox="1"/>
          <p:nvPr/>
        </p:nvSpPr>
        <p:spPr>
          <a:xfrm>
            <a:off x="6079678" y="3206920"/>
            <a:ext cx="17244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erpetua Titling MT" panose="02020502060505020804" pitchFamily="18" charset="77"/>
                <a:ea typeface="+mn-ea"/>
                <a:cs typeface="Shree Devanagari 714" panose="02000600000000000000" pitchFamily="2" charset="0"/>
              </a:rPr>
              <a:t>New research methods</a:t>
            </a:r>
          </a:p>
        </p:txBody>
      </p:sp>
      <p:pic>
        <p:nvPicPr>
          <p:cNvPr id="18" name="Picture 17" descr="A pair of white headphones&#10;&#10;Description automatically generated with low confidence">
            <a:extLst>
              <a:ext uri="{FF2B5EF4-FFF2-40B4-BE49-F238E27FC236}">
                <a16:creationId xmlns:a16="http://schemas.microsoft.com/office/drawing/2014/main" id="{7C8533FC-AB91-A2C3-5CCA-39986A874D4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784443" y="865923"/>
            <a:ext cx="1304713" cy="683556"/>
          </a:xfrm>
          <a:prstGeom prst="rect">
            <a:avLst/>
          </a:prstGeom>
        </p:spPr>
      </p:pic>
      <p:sp>
        <p:nvSpPr>
          <p:cNvPr id="19" name="TextBox 18">
            <a:extLst>
              <a:ext uri="{FF2B5EF4-FFF2-40B4-BE49-F238E27FC236}">
                <a16:creationId xmlns:a16="http://schemas.microsoft.com/office/drawing/2014/main" id="{C3209572-0393-FC0D-D7B4-00833A5DA264}"/>
              </a:ext>
            </a:extLst>
          </p:cNvPr>
          <p:cNvSpPr txBox="1"/>
          <p:nvPr/>
        </p:nvSpPr>
        <p:spPr>
          <a:xfrm>
            <a:off x="9915165" y="2496669"/>
            <a:ext cx="2267668" cy="5406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Kavivanar" panose="02000503000000000000" pitchFamily="2" charset="0"/>
                <a:ea typeface="+mn-ea"/>
                <a:cs typeface="Kavivanar" panose="02000503000000000000" pitchFamily="2" charset="0"/>
              </a:rPr>
              <a:t>multimedia</a:t>
            </a:r>
          </a:p>
        </p:txBody>
      </p:sp>
      <p:sp>
        <p:nvSpPr>
          <p:cNvPr id="20" name="TextBox 19">
            <a:extLst>
              <a:ext uri="{FF2B5EF4-FFF2-40B4-BE49-F238E27FC236}">
                <a16:creationId xmlns:a16="http://schemas.microsoft.com/office/drawing/2014/main" id="{D9A3D5D5-0985-5E8D-08D3-E99D54272A97}"/>
              </a:ext>
            </a:extLst>
          </p:cNvPr>
          <p:cNvSpPr txBox="1"/>
          <p:nvPr/>
        </p:nvSpPr>
        <p:spPr>
          <a:xfrm>
            <a:off x="9960813" y="3485206"/>
            <a:ext cx="23298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Millennials are majority of workforce</a:t>
            </a:r>
            <a:r>
              <a:rPr kumimoji="0" lang="en-US" sz="2400" b="1" i="0" u="none" strike="noStrike" kern="1200" cap="none" spc="0" normalizeH="0" baseline="30000" noProof="0" dirty="0">
                <a:ln>
                  <a:noFill/>
                </a:ln>
                <a:solidFill>
                  <a:srgbClr val="000000"/>
                </a:solidFill>
                <a:effectLst/>
                <a:uLnTx/>
                <a:uFillTx/>
                <a:latin typeface="Comic Sans MS" panose="030F0902030302020204" pitchFamily="66" charset="0"/>
                <a:ea typeface="+mn-ea"/>
                <a:cs typeface="+mn-cs"/>
              </a:rPr>
              <a:t>1</a:t>
            </a:r>
          </a:p>
        </p:txBody>
      </p:sp>
      <p:sp>
        <p:nvSpPr>
          <p:cNvPr id="21" name="TextBox 20">
            <a:extLst>
              <a:ext uri="{FF2B5EF4-FFF2-40B4-BE49-F238E27FC236}">
                <a16:creationId xmlns:a16="http://schemas.microsoft.com/office/drawing/2014/main" id="{32877B58-A973-EB5D-C5FE-F63E8AEDF099}"/>
              </a:ext>
            </a:extLst>
          </p:cNvPr>
          <p:cNvSpPr txBox="1"/>
          <p:nvPr/>
        </p:nvSpPr>
        <p:spPr>
          <a:xfrm>
            <a:off x="10140150" y="5430668"/>
            <a:ext cx="2141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pperplate Gothic Bold" panose="020E0705020206020404" pitchFamily="34" charset="77"/>
                <a:ea typeface="+mn-ea"/>
                <a:cs typeface="Algerian" panose="020F0502020204030204" pitchFamily="34" charset="0"/>
              </a:rPr>
              <a:t>Artificial intelligence</a:t>
            </a:r>
          </a:p>
        </p:txBody>
      </p:sp>
      <p:sp>
        <p:nvSpPr>
          <p:cNvPr id="22" name="TextBox 21">
            <a:extLst>
              <a:ext uri="{FF2B5EF4-FFF2-40B4-BE49-F238E27FC236}">
                <a16:creationId xmlns:a16="http://schemas.microsoft.com/office/drawing/2014/main" id="{0C28EBE8-3824-9A1D-F40F-E66FEB876B5A}"/>
              </a:ext>
            </a:extLst>
          </p:cNvPr>
          <p:cNvSpPr txBox="1"/>
          <p:nvPr/>
        </p:nvSpPr>
        <p:spPr>
          <a:xfrm>
            <a:off x="10484679" y="4838521"/>
            <a:ext cx="1939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urmukhi MN" panose="02020600050405020304" pitchFamily="18" charset="0"/>
                <a:ea typeface="+mn-ea"/>
                <a:cs typeface="Gurmukhi MN" panose="02020600050405020304" pitchFamily="18" charset="0"/>
              </a:rPr>
              <a:t>Networks </a:t>
            </a:r>
          </a:p>
        </p:txBody>
      </p:sp>
      <p:pic>
        <p:nvPicPr>
          <p:cNvPr id="23" name="Picture 22" descr="A picture containing ax, vector graphics&#10;&#10;Description automatically generated">
            <a:extLst>
              <a:ext uri="{FF2B5EF4-FFF2-40B4-BE49-F238E27FC236}">
                <a16:creationId xmlns:a16="http://schemas.microsoft.com/office/drawing/2014/main" id="{EE2421CF-4AEA-E6A2-FE80-D96471C4367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992249" y="939637"/>
            <a:ext cx="653823" cy="531776"/>
          </a:xfrm>
          <a:prstGeom prst="rect">
            <a:avLst/>
          </a:prstGeom>
        </p:spPr>
      </p:pic>
      <p:pic>
        <p:nvPicPr>
          <p:cNvPr id="24" name="Picture 23" descr="Logo&#10;&#10;Description automatically generated">
            <a:extLst>
              <a:ext uri="{FF2B5EF4-FFF2-40B4-BE49-F238E27FC236}">
                <a16:creationId xmlns:a16="http://schemas.microsoft.com/office/drawing/2014/main" id="{B0F8C474-D44B-7B4A-C957-DF7601C4AC6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838446" y="1820214"/>
            <a:ext cx="756782" cy="568024"/>
          </a:xfrm>
          <a:prstGeom prst="rect">
            <a:avLst/>
          </a:prstGeom>
        </p:spPr>
      </p:pic>
      <p:pic>
        <p:nvPicPr>
          <p:cNvPr id="25" name="Picture 24" descr="Icon&#10;&#10;Description automatically generated">
            <a:extLst>
              <a:ext uri="{FF2B5EF4-FFF2-40B4-BE49-F238E27FC236}">
                <a16:creationId xmlns:a16="http://schemas.microsoft.com/office/drawing/2014/main" id="{7B6B892C-554E-1D77-22D9-5F7946CA5E1F}"/>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077060" y="843039"/>
            <a:ext cx="492460" cy="492460"/>
          </a:xfrm>
          <a:prstGeom prst="rect">
            <a:avLst/>
          </a:prstGeom>
        </p:spPr>
      </p:pic>
      <p:sp>
        <p:nvSpPr>
          <p:cNvPr id="26" name="TextBox 25">
            <a:extLst>
              <a:ext uri="{FF2B5EF4-FFF2-40B4-BE49-F238E27FC236}">
                <a16:creationId xmlns:a16="http://schemas.microsoft.com/office/drawing/2014/main" id="{62A1B5AB-42E1-29AA-E1B2-DFEA70CC7277}"/>
              </a:ext>
            </a:extLst>
          </p:cNvPr>
          <p:cNvSpPr txBox="1"/>
          <p:nvPr/>
        </p:nvSpPr>
        <p:spPr>
          <a:xfrm>
            <a:off x="10366952" y="502638"/>
            <a:ext cx="1841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Desdemona" pitchFamily="82" charset="77"/>
                <a:ea typeface="+mn-ea"/>
                <a:cs typeface="+mn-cs"/>
              </a:rPr>
              <a:t>Virtual reality</a:t>
            </a:r>
          </a:p>
        </p:txBody>
      </p:sp>
      <p:sp>
        <p:nvSpPr>
          <p:cNvPr id="27" name="TextBox 26">
            <a:extLst>
              <a:ext uri="{FF2B5EF4-FFF2-40B4-BE49-F238E27FC236}">
                <a16:creationId xmlns:a16="http://schemas.microsoft.com/office/drawing/2014/main" id="{775D1E66-5B2B-9240-5AD0-0E4569210D75}"/>
              </a:ext>
            </a:extLst>
          </p:cNvPr>
          <p:cNvSpPr txBox="1"/>
          <p:nvPr/>
        </p:nvSpPr>
        <p:spPr>
          <a:xfrm>
            <a:off x="9729549" y="1667736"/>
            <a:ext cx="1519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va Telugu Regular" pitchFamily="2" charset="77"/>
                <a:ea typeface="+mn-ea"/>
                <a:cs typeface="Lava Telugu Regular" pitchFamily="2" charset="77"/>
              </a:rPr>
              <a:t>AUGMENTED  REALITY</a:t>
            </a:r>
          </a:p>
        </p:txBody>
      </p:sp>
      <p:sp>
        <p:nvSpPr>
          <p:cNvPr id="28" name="TextBox 27">
            <a:extLst>
              <a:ext uri="{FF2B5EF4-FFF2-40B4-BE49-F238E27FC236}">
                <a16:creationId xmlns:a16="http://schemas.microsoft.com/office/drawing/2014/main" id="{57FEA60F-9F7E-4281-28F0-C638B9DE7BF2}"/>
              </a:ext>
            </a:extLst>
          </p:cNvPr>
          <p:cNvSpPr txBox="1"/>
          <p:nvPr/>
        </p:nvSpPr>
        <p:spPr>
          <a:xfrm>
            <a:off x="7588998" y="3788310"/>
            <a:ext cx="24211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rebuchet MS" panose="020B0703020202090204" pitchFamily="34" charset="0"/>
                <a:ea typeface="HanziPen TC" panose="03000300000000000000" pitchFamily="66" charset="-120"/>
                <a:cs typeface="Gurmukhi MN" panose="02020600050405020304" pitchFamily="18" charset="0"/>
              </a:rPr>
              <a:t>transparency </a:t>
            </a:r>
          </a:p>
        </p:txBody>
      </p:sp>
      <p:pic>
        <p:nvPicPr>
          <p:cNvPr id="29" name="Picture 28" descr="Logo&#10;&#10;Description automatically generated with medium confidence">
            <a:extLst>
              <a:ext uri="{FF2B5EF4-FFF2-40B4-BE49-F238E27FC236}">
                <a16:creationId xmlns:a16="http://schemas.microsoft.com/office/drawing/2014/main" id="{183FC716-5407-C09E-6425-35B8E6F0ED5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693160" y="3048858"/>
            <a:ext cx="774447" cy="774447"/>
          </a:xfrm>
          <a:prstGeom prst="rect">
            <a:avLst/>
          </a:prstGeom>
        </p:spPr>
      </p:pic>
      <p:pic>
        <p:nvPicPr>
          <p:cNvPr id="30" name="Picture 29" descr="Logo, icon&#10;&#10;Description automatically generated">
            <a:extLst>
              <a:ext uri="{FF2B5EF4-FFF2-40B4-BE49-F238E27FC236}">
                <a16:creationId xmlns:a16="http://schemas.microsoft.com/office/drawing/2014/main" id="{A7066D0A-481F-1FED-5B33-42795DB80833}"/>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1463731" y="1796269"/>
            <a:ext cx="503970" cy="503970"/>
          </a:xfrm>
          <a:prstGeom prst="rect">
            <a:avLst/>
          </a:prstGeom>
        </p:spPr>
      </p:pic>
      <p:sp>
        <p:nvSpPr>
          <p:cNvPr id="31" name="TextBox 30">
            <a:extLst>
              <a:ext uri="{FF2B5EF4-FFF2-40B4-BE49-F238E27FC236}">
                <a16:creationId xmlns:a16="http://schemas.microsoft.com/office/drawing/2014/main" id="{12F5AF51-AD84-9B49-A779-097BDC1404EE}"/>
              </a:ext>
            </a:extLst>
          </p:cNvPr>
          <p:cNvSpPr txBox="1"/>
          <p:nvPr/>
        </p:nvSpPr>
        <p:spPr>
          <a:xfrm>
            <a:off x="6070858" y="5568060"/>
            <a:ext cx="28308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Monotype Corsiva" panose="03010101010201010101" pitchFamily="66" charset="0"/>
                <a:ea typeface="+mn-ea"/>
                <a:cs typeface="+mn-cs"/>
              </a:rPr>
              <a:t>misinformation</a:t>
            </a:r>
          </a:p>
        </p:txBody>
      </p:sp>
      <p:sp>
        <p:nvSpPr>
          <p:cNvPr id="32" name="TextBox 31">
            <a:extLst>
              <a:ext uri="{FF2B5EF4-FFF2-40B4-BE49-F238E27FC236}">
                <a16:creationId xmlns:a16="http://schemas.microsoft.com/office/drawing/2014/main" id="{0DA97B36-CF3B-DE9D-F274-9F6A9588C471}"/>
              </a:ext>
            </a:extLst>
          </p:cNvPr>
          <p:cNvSpPr txBox="1"/>
          <p:nvPr/>
        </p:nvSpPr>
        <p:spPr>
          <a:xfrm>
            <a:off x="7722704" y="4459150"/>
            <a:ext cx="10134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Eurostile" panose="020B0504020202050204" pitchFamily="34" charset="77"/>
                <a:ea typeface="+mn-ea"/>
                <a:cs typeface="+mn-cs"/>
              </a:rPr>
              <a:t>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Eurostile" panose="020B0504020202050204" pitchFamily="34" charset="77"/>
                <a:ea typeface="+mn-ea"/>
                <a:cs typeface="+mn-cs"/>
              </a:rPr>
              <a:t>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Eurostile" panose="020B0504020202050204" pitchFamily="34" charset="77"/>
                <a:ea typeface="+mn-ea"/>
                <a:cs typeface="+mn-cs"/>
              </a:rPr>
              <a:t>Data</a:t>
            </a:r>
          </a:p>
        </p:txBody>
      </p:sp>
      <p:pic>
        <p:nvPicPr>
          <p:cNvPr id="33" name="Picture 32" descr="Logo&#10;&#10;Description automatically generated">
            <a:extLst>
              <a:ext uri="{FF2B5EF4-FFF2-40B4-BE49-F238E27FC236}">
                <a16:creationId xmlns:a16="http://schemas.microsoft.com/office/drawing/2014/main" id="{8260FE93-26C4-1CF4-8346-0A821EA2E109}"/>
              </a:ext>
            </a:extLst>
          </p:cNvPr>
          <p:cNvPicPr>
            <a:picLocks noChangeAspect="1"/>
          </p:cNvPicPr>
          <p:nvPr/>
        </p:nvPicPr>
        <p:blipFill rotWithShape="1">
          <a:blip r:embed="rId16"/>
          <a:srcRect l="20827" t="37769" r="21821" b="35105"/>
          <a:stretch/>
        </p:blipFill>
        <p:spPr>
          <a:xfrm>
            <a:off x="8735696" y="4529289"/>
            <a:ext cx="1404210" cy="373585"/>
          </a:xfrm>
          <a:prstGeom prst="rect">
            <a:avLst/>
          </a:prstGeom>
        </p:spPr>
      </p:pic>
      <p:grpSp>
        <p:nvGrpSpPr>
          <p:cNvPr id="34" name="Group 33">
            <a:extLst>
              <a:ext uri="{FF2B5EF4-FFF2-40B4-BE49-F238E27FC236}">
                <a16:creationId xmlns:a16="http://schemas.microsoft.com/office/drawing/2014/main" id="{91E14691-5690-64DF-F97F-3AC77B0EC646}"/>
              </a:ext>
            </a:extLst>
          </p:cNvPr>
          <p:cNvGrpSpPr/>
          <p:nvPr/>
        </p:nvGrpSpPr>
        <p:grpSpPr>
          <a:xfrm>
            <a:off x="8593705" y="5047126"/>
            <a:ext cx="1879042" cy="756565"/>
            <a:chOff x="6276139" y="4881935"/>
            <a:chExt cx="1879042" cy="756565"/>
          </a:xfrm>
        </p:grpSpPr>
        <p:sp>
          <p:nvSpPr>
            <p:cNvPr id="35" name="TextBox 34">
              <a:extLst>
                <a:ext uri="{FF2B5EF4-FFF2-40B4-BE49-F238E27FC236}">
                  <a16:creationId xmlns:a16="http://schemas.microsoft.com/office/drawing/2014/main" id="{054316A6-08F6-884E-8F7A-16E7D772B8E0}"/>
                </a:ext>
              </a:extLst>
            </p:cNvPr>
            <p:cNvSpPr txBox="1"/>
            <p:nvPr/>
          </p:nvSpPr>
          <p:spPr>
            <a:xfrm>
              <a:off x="6276139" y="5090940"/>
              <a:ext cx="18790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anziPen TC" panose="03000300000000000000" pitchFamily="66" charset="-120"/>
                  <a:ea typeface="HanziPen TC" panose="03000300000000000000" pitchFamily="66" charset="-120"/>
                  <a:cs typeface="Gurmukhi MN" panose="02020600050405020304" pitchFamily="18" charset="0"/>
                </a:rPr>
                <a:t>Reproducibility </a:t>
              </a:r>
            </a:p>
          </p:txBody>
        </p:sp>
        <p:sp>
          <p:nvSpPr>
            <p:cNvPr id="36" name="TextBox 35">
              <a:extLst>
                <a:ext uri="{FF2B5EF4-FFF2-40B4-BE49-F238E27FC236}">
                  <a16:creationId xmlns:a16="http://schemas.microsoft.com/office/drawing/2014/main" id="{D0E6E0EA-5BDB-B74E-0F87-6F2CC5A104E9}"/>
                </a:ext>
              </a:extLst>
            </p:cNvPr>
            <p:cNvSpPr txBox="1"/>
            <p:nvPr/>
          </p:nvSpPr>
          <p:spPr>
            <a:xfrm>
              <a:off x="6276139" y="4881935"/>
              <a:ext cx="18790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anziPen TC" panose="03000300000000000000" pitchFamily="66" charset="-120"/>
                  <a:ea typeface="HanziPen TC" panose="03000300000000000000" pitchFamily="66" charset="-120"/>
                  <a:cs typeface="Gurmukhi MN" panose="02020600050405020304" pitchFamily="18" charset="0"/>
                </a:rPr>
                <a:t>Reproducibility </a:t>
              </a:r>
            </a:p>
          </p:txBody>
        </p:sp>
        <p:sp>
          <p:nvSpPr>
            <p:cNvPr id="37" name="TextBox 36">
              <a:extLst>
                <a:ext uri="{FF2B5EF4-FFF2-40B4-BE49-F238E27FC236}">
                  <a16:creationId xmlns:a16="http://schemas.microsoft.com/office/drawing/2014/main" id="{A5DCE439-ADDA-8C04-EDFD-38DE70DCC199}"/>
                </a:ext>
              </a:extLst>
            </p:cNvPr>
            <p:cNvSpPr txBox="1"/>
            <p:nvPr/>
          </p:nvSpPr>
          <p:spPr>
            <a:xfrm>
              <a:off x="6276139" y="5299946"/>
              <a:ext cx="18790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HanziPen TC" panose="03000300000000000000" pitchFamily="66" charset="-120"/>
                  <a:ea typeface="HanziPen TC" panose="03000300000000000000" pitchFamily="66" charset="-120"/>
                  <a:cs typeface="Gurmukhi MN" panose="02020600050405020304" pitchFamily="18" charset="0"/>
                </a:rPr>
                <a:t>Reproducibility </a:t>
              </a:r>
            </a:p>
          </p:txBody>
        </p:sp>
      </p:grpSp>
      <p:sp>
        <p:nvSpPr>
          <p:cNvPr id="38" name="TextBox 37">
            <a:extLst>
              <a:ext uri="{FF2B5EF4-FFF2-40B4-BE49-F238E27FC236}">
                <a16:creationId xmlns:a16="http://schemas.microsoft.com/office/drawing/2014/main" id="{E4DC38A1-BEF1-0552-6098-B5472D2D8633}"/>
              </a:ext>
            </a:extLst>
          </p:cNvPr>
          <p:cNvSpPr txBox="1"/>
          <p:nvPr/>
        </p:nvSpPr>
        <p:spPr>
          <a:xfrm>
            <a:off x="8403323" y="2663764"/>
            <a:ext cx="17961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ubballi" panose="02000000000000000000" pitchFamily="2" charset="77"/>
                <a:ea typeface="+mn-ea"/>
                <a:cs typeface="Hubballi" panose="02000000000000000000" pitchFamily="2" charset="77"/>
              </a:rPr>
              <a:t>Clinician burnout</a:t>
            </a:r>
          </a:p>
        </p:txBody>
      </p:sp>
      <p:sp>
        <p:nvSpPr>
          <p:cNvPr id="39" name="TextBox 38">
            <a:extLst>
              <a:ext uri="{FF2B5EF4-FFF2-40B4-BE49-F238E27FC236}">
                <a16:creationId xmlns:a16="http://schemas.microsoft.com/office/drawing/2014/main" id="{BD4BF31E-9995-1909-5EA4-F8D77966EBB3}"/>
              </a:ext>
            </a:extLst>
          </p:cNvPr>
          <p:cNvSpPr txBox="1"/>
          <p:nvPr/>
        </p:nvSpPr>
        <p:spPr>
          <a:xfrm>
            <a:off x="10008064" y="3055312"/>
            <a:ext cx="2368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mn-cs"/>
              </a:rPr>
              <a:t>Timely, trusted data</a:t>
            </a:r>
          </a:p>
        </p:txBody>
      </p:sp>
      <p:sp>
        <p:nvSpPr>
          <p:cNvPr id="40" name="TextBox 39">
            <a:extLst>
              <a:ext uri="{FF2B5EF4-FFF2-40B4-BE49-F238E27FC236}">
                <a16:creationId xmlns:a16="http://schemas.microsoft.com/office/drawing/2014/main" id="{51D3EAA0-6E33-4ACE-1BA0-3FD4B7348C23}"/>
              </a:ext>
            </a:extLst>
          </p:cNvPr>
          <p:cNvSpPr txBox="1"/>
          <p:nvPr/>
        </p:nvSpPr>
        <p:spPr>
          <a:xfrm>
            <a:off x="129209" y="5803691"/>
            <a:ext cx="4939748" cy="369332"/>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900" b="0" i="0" u="none" strike="noStrike" kern="1200" cap="none" spc="0" normalizeH="0" baseline="0" noProof="0" dirty="0">
                <a:ln>
                  <a:noFill/>
                </a:ln>
                <a:solidFill>
                  <a:srgbClr val="000000"/>
                </a:solidFill>
                <a:effectLst/>
                <a:uLnTx/>
                <a:uFillTx/>
                <a:latin typeface="Helvetica"/>
                <a:ea typeface="+mn-ea"/>
                <a:cs typeface="+mn-cs"/>
                <a:hlinkClick r:id="rId17"/>
              </a:rPr>
              <a:t>Pew Research </a:t>
            </a:r>
            <a:r>
              <a:rPr kumimoji="0" lang="en-US" sz="900" b="0" i="0" u="none" strike="noStrike" kern="1200" cap="none" spc="0" normalizeH="0" baseline="0" noProof="0" dirty="0">
                <a:ln>
                  <a:noFill/>
                </a:ln>
                <a:solidFill>
                  <a:srgbClr val="000000"/>
                </a:solidFill>
                <a:effectLst/>
                <a:uLnTx/>
                <a:uFillTx/>
                <a:latin typeface="Helvetica"/>
                <a:ea typeface="+mn-ea"/>
                <a:cs typeface="+mn-cs"/>
              </a:rPr>
              <a:t>– Millennials Overtake Boomers as Americas Largest Generation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900" b="0" i="0" u="none" strike="noStrike" kern="1200" cap="none" spc="0" normalizeH="0" baseline="0" noProof="0" dirty="0">
                <a:ln>
                  <a:noFill/>
                </a:ln>
                <a:solidFill>
                  <a:srgbClr val="000000"/>
                </a:solidFill>
                <a:effectLst/>
                <a:uLnTx/>
                <a:uFillTx/>
                <a:latin typeface="Helvetica"/>
                <a:ea typeface="+mn-ea"/>
                <a:cs typeface="+mn-cs"/>
              </a:rPr>
              <a:t>Logo/icons by Unknown Author is licensed under </a:t>
            </a:r>
            <a:r>
              <a:rPr kumimoji="0" lang="en-US" sz="900" b="0" i="0" u="none" strike="noStrike" kern="1200" cap="none" spc="0" normalizeH="0" baseline="0" noProof="0" dirty="0">
                <a:ln>
                  <a:noFill/>
                </a:ln>
                <a:solidFill>
                  <a:srgbClr val="000000"/>
                </a:solidFill>
                <a:effectLst/>
                <a:uLnTx/>
                <a:uFillTx/>
                <a:latin typeface="Helvetica"/>
                <a:ea typeface="+mn-ea"/>
                <a:cs typeface="+mn-cs"/>
                <a:hlinkClick r:id="rId18" tooltip="https://creativecommons.org/licenses/by-nc/3.0/"/>
              </a:rPr>
              <a:t>CC BY-NC</a:t>
            </a:r>
            <a:endParaRPr kumimoji="0" lang="en-US" sz="900" b="0" i="0" u="none" strike="noStrike" kern="1200" cap="none" spc="0" normalizeH="0" baseline="0" noProof="0" dirty="0">
              <a:ln>
                <a:noFill/>
              </a:ln>
              <a:solidFill>
                <a:srgbClr val="000000"/>
              </a:solidFill>
              <a:effectLst/>
              <a:uLnTx/>
              <a:uFillTx/>
              <a:latin typeface="Helvetica"/>
              <a:ea typeface="+mn-ea"/>
              <a:cs typeface="+mn-cs"/>
            </a:endParaRPr>
          </a:p>
        </p:txBody>
      </p:sp>
    </p:spTree>
    <p:extLst>
      <p:ext uri="{BB962C8B-B14F-4D97-AF65-F5344CB8AC3E}">
        <p14:creationId xmlns:p14="http://schemas.microsoft.com/office/powerpoint/2010/main" val="263386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480C-F629-7A03-AF03-AB7D2D1CF0B9}"/>
              </a:ext>
            </a:extLst>
          </p:cNvPr>
          <p:cNvSpPr>
            <a:spLocks noGrp="1"/>
          </p:cNvSpPr>
          <p:nvPr>
            <p:ph type="title"/>
          </p:nvPr>
        </p:nvSpPr>
        <p:spPr>
          <a:xfrm>
            <a:off x="576631" y="553262"/>
            <a:ext cx="10818200" cy="904363"/>
          </a:xfrm>
        </p:spPr>
        <p:txBody>
          <a:bodyPr/>
          <a:lstStyle/>
          <a:p>
            <a:r>
              <a:rPr lang="en-US" sz="3600" dirty="0"/>
              <a:t>Three issues facing medical journals</a:t>
            </a:r>
          </a:p>
        </p:txBody>
      </p:sp>
      <p:sp>
        <p:nvSpPr>
          <p:cNvPr id="3" name="Content Placeholder 2">
            <a:extLst>
              <a:ext uri="{FF2B5EF4-FFF2-40B4-BE49-F238E27FC236}">
                <a16:creationId xmlns:a16="http://schemas.microsoft.com/office/drawing/2014/main" id="{C4DCC55E-8EEF-52B3-E2B4-50807A87975C}"/>
              </a:ext>
            </a:extLst>
          </p:cNvPr>
          <p:cNvSpPr>
            <a:spLocks noGrp="1"/>
          </p:cNvSpPr>
          <p:nvPr>
            <p:ph idx="1"/>
          </p:nvPr>
        </p:nvSpPr>
        <p:spPr>
          <a:xfrm>
            <a:off x="685799" y="1600200"/>
            <a:ext cx="10709032" cy="3024809"/>
          </a:xfrm>
        </p:spPr>
        <p:txBody>
          <a:bodyPr/>
          <a:lstStyle/>
          <a:p>
            <a:pPr marL="457200" indent="-457200">
              <a:buFont typeface="+mj-lt"/>
              <a:buAutoNum type="arabicPeriod"/>
            </a:pPr>
            <a:r>
              <a:rPr lang="en-US" sz="2800" dirty="0"/>
              <a:t>Need for rapid and broad dissemination of scientific findings</a:t>
            </a:r>
          </a:p>
          <a:p>
            <a:pPr marL="457200" indent="-457200">
              <a:buFont typeface="+mj-lt"/>
              <a:buAutoNum type="arabicPeriod"/>
            </a:pPr>
            <a:endParaRPr lang="en-US" sz="2800" dirty="0"/>
          </a:p>
          <a:p>
            <a:pPr marL="457200" indent="-457200">
              <a:buFont typeface="+mj-lt"/>
              <a:buAutoNum type="arabicPeriod"/>
            </a:pPr>
            <a:endParaRPr lang="en-US" sz="2800" dirty="0"/>
          </a:p>
          <a:p>
            <a:pPr marL="457200" indent="-457200">
              <a:buFont typeface="+mj-lt"/>
              <a:buAutoNum type="arabicPeriod"/>
            </a:pPr>
            <a:r>
              <a:rPr lang="en-US" sz="2800" dirty="0"/>
              <a:t>Mistrust IN science and mistrust ABOUT science</a:t>
            </a:r>
          </a:p>
          <a:p>
            <a:pPr marL="457200" indent="-457200">
              <a:buFont typeface="+mj-lt"/>
              <a:buAutoNum type="arabicPeriod"/>
            </a:pPr>
            <a:endParaRPr lang="en-US" sz="2800" dirty="0"/>
          </a:p>
          <a:p>
            <a:pPr marL="457200" indent="-457200">
              <a:buFont typeface="+mj-lt"/>
              <a:buAutoNum type="arabicPeriod"/>
            </a:pPr>
            <a:endParaRPr lang="en-US" sz="2800" dirty="0"/>
          </a:p>
          <a:p>
            <a:pPr marL="457200" indent="-457200">
              <a:buFont typeface="+mj-lt"/>
              <a:buAutoNum type="arabicPeriod"/>
            </a:pPr>
            <a:r>
              <a:rPr lang="en-US" sz="2800" dirty="0"/>
              <a:t>Re-evaluation of all parts of the academic, scientific, and medical enterprise</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4" name="Date Placeholder 3">
            <a:extLst>
              <a:ext uri="{FF2B5EF4-FFF2-40B4-BE49-F238E27FC236}">
                <a16:creationId xmlns:a16="http://schemas.microsoft.com/office/drawing/2014/main" id="{3DB31C9E-5146-3FDE-7086-329F49BF43FE}"/>
              </a:ext>
            </a:extLst>
          </p:cNvPr>
          <p:cNvSpPr>
            <a:spLocks noGrp="1"/>
          </p:cNvSpPr>
          <p:nvPr>
            <p:ph type="dt" sz="half" idx="10"/>
          </p:nvPr>
        </p:nvSpPr>
        <p:spPr/>
        <p:txBody>
          <a:bodyPr/>
          <a:lstStyle/>
          <a:p>
            <a:fld id="{8D78A396-0545-3346-9533-44066B031F4C}" type="datetime1">
              <a:rPr lang="en-US" smtClean="0"/>
              <a:t>5/23/23</a:t>
            </a:fld>
            <a:endParaRPr lang="en-US"/>
          </a:p>
        </p:txBody>
      </p:sp>
      <p:sp>
        <p:nvSpPr>
          <p:cNvPr id="5" name="Footer Placeholder 4">
            <a:extLst>
              <a:ext uri="{FF2B5EF4-FFF2-40B4-BE49-F238E27FC236}">
                <a16:creationId xmlns:a16="http://schemas.microsoft.com/office/drawing/2014/main" id="{A10BABE0-7933-CCCC-CC55-49EB39F1B402}"/>
              </a:ext>
            </a:extLst>
          </p:cNvPr>
          <p:cNvSpPr>
            <a:spLocks noGrp="1"/>
          </p:cNvSpPr>
          <p:nvPr>
            <p:ph type="ftr" sz="quarter" idx="11"/>
          </p:nvPr>
        </p:nvSpPr>
        <p:spPr/>
        <p:txBody>
          <a:bodyPr/>
          <a:lstStyle/>
          <a:p>
            <a:r>
              <a:rPr lang="en-US"/>
              <a:t>© American Medical Association. Privileged and Confidential.</a:t>
            </a:r>
            <a:endParaRPr lang="en-US" dirty="0"/>
          </a:p>
        </p:txBody>
      </p:sp>
      <p:sp>
        <p:nvSpPr>
          <p:cNvPr id="6" name="Slide Number Placeholder 5">
            <a:extLst>
              <a:ext uri="{FF2B5EF4-FFF2-40B4-BE49-F238E27FC236}">
                <a16:creationId xmlns:a16="http://schemas.microsoft.com/office/drawing/2014/main" id="{3BC922B5-3CA1-1CF3-8ECE-A47AEF5D74CF}"/>
              </a:ext>
            </a:extLst>
          </p:cNvPr>
          <p:cNvSpPr>
            <a:spLocks noGrp="1"/>
          </p:cNvSpPr>
          <p:nvPr>
            <p:ph type="sldNum" sz="quarter" idx="12"/>
          </p:nvPr>
        </p:nvSpPr>
        <p:spPr/>
        <p:txBody>
          <a:bodyPr/>
          <a:lstStyle/>
          <a:p>
            <a:fld id="{3C995604-7EC0-7E4F-8833-D9F6F7344AE0}" type="slidenum">
              <a:rPr lang="en-US" smtClean="0"/>
              <a:t>8</a:t>
            </a:fld>
            <a:endParaRPr lang="en-US"/>
          </a:p>
        </p:txBody>
      </p:sp>
    </p:spTree>
    <p:extLst>
      <p:ext uri="{BB962C8B-B14F-4D97-AF65-F5344CB8AC3E}">
        <p14:creationId xmlns:p14="http://schemas.microsoft.com/office/powerpoint/2010/main" val="113630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2F2D69-8494-BAE7-CD00-0A8EC0F7EBEC}"/>
              </a:ext>
            </a:extLst>
          </p:cNvPr>
          <p:cNvSpPr>
            <a:spLocks noGrp="1"/>
          </p:cNvSpPr>
          <p:nvPr>
            <p:ph type="title"/>
          </p:nvPr>
        </p:nvSpPr>
        <p:spPr/>
        <p:txBody>
          <a:bodyPr/>
          <a:lstStyle/>
          <a:p>
            <a:r>
              <a:rPr lang="en-US" sz="4000" dirty="0"/>
              <a:t>Rapid and broad dissemination of scientific findings</a:t>
            </a:r>
          </a:p>
        </p:txBody>
      </p:sp>
      <p:sp>
        <p:nvSpPr>
          <p:cNvPr id="9" name="Text Placeholder 8">
            <a:extLst>
              <a:ext uri="{FF2B5EF4-FFF2-40B4-BE49-F238E27FC236}">
                <a16:creationId xmlns:a16="http://schemas.microsoft.com/office/drawing/2014/main" id="{AD1B5852-ED21-28D6-D245-D1C7DE5C5720}"/>
              </a:ext>
            </a:extLst>
          </p:cNvPr>
          <p:cNvSpPr>
            <a:spLocks noGrp="1"/>
          </p:cNvSpPr>
          <p:nvPr>
            <p:ph type="body" idx="1"/>
          </p:nvPr>
        </p:nvSpPr>
        <p:spPr>
          <a:xfrm>
            <a:off x="685800" y="3429000"/>
            <a:ext cx="10820399" cy="1500187"/>
          </a:xfrm>
        </p:spPr>
        <p:txBody>
          <a:bodyPr/>
          <a:lstStyle/>
          <a:p>
            <a:pPr algn="r"/>
            <a:r>
              <a:rPr lang="en-US" dirty="0"/>
              <a:t>OR…. What traditional journals learned about preprints and open access</a:t>
            </a:r>
          </a:p>
        </p:txBody>
      </p:sp>
      <p:sp>
        <p:nvSpPr>
          <p:cNvPr id="5" name="Date Placeholder 4">
            <a:extLst>
              <a:ext uri="{FF2B5EF4-FFF2-40B4-BE49-F238E27FC236}">
                <a16:creationId xmlns:a16="http://schemas.microsoft.com/office/drawing/2014/main" id="{3E6057A9-802D-FEB1-496C-737197480DB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4DCBE-621C-8B48-BE00-55CEC9D5C6BA}" type="datetime1">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5/23/23</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
        <p:nvSpPr>
          <p:cNvPr id="6" name="Footer Placeholder 5">
            <a:extLst>
              <a:ext uri="{FF2B5EF4-FFF2-40B4-BE49-F238E27FC236}">
                <a16:creationId xmlns:a16="http://schemas.microsoft.com/office/drawing/2014/main" id="{A176AA70-4001-E418-4BDA-95E33407DF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rPr>
              <a:t>© American Medical Association. Privileged and Confidential.</a:t>
            </a:r>
            <a:endParaRPr kumimoji="0" lang="en-US" sz="600" b="0" i="0" u="none" strike="noStrike" kern="1200" cap="none" spc="0" normalizeH="0" baseline="0" noProof="0" dirty="0">
              <a:ln>
                <a:noFill/>
              </a:ln>
              <a:solidFill>
                <a:srgbClr val="A6A6A6">
                  <a:lumMod val="50000"/>
                </a:srgbClr>
              </a:solidFill>
              <a:effectLst/>
              <a:uLnTx/>
              <a:uFillTx/>
              <a:latin typeface="Helvetica" pitchFamily="2" charset="0"/>
              <a:ea typeface="+mn-ea"/>
              <a:cs typeface="+mn-cs"/>
            </a:endParaRPr>
          </a:p>
        </p:txBody>
      </p:sp>
      <p:sp>
        <p:nvSpPr>
          <p:cNvPr id="7" name="Slide Number Placeholder 6">
            <a:extLst>
              <a:ext uri="{FF2B5EF4-FFF2-40B4-BE49-F238E27FC236}">
                <a16:creationId xmlns:a16="http://schemas.microsoft.com/office/drawing/2014/main" id="{88ADE9AE-F4CD-6D26-002A-BFA86A2C11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95604-7EC0-7E4F-8833-D9F6F7344AE0}" type="slidenum">
              <a:rPr kumimoji="0" lang="en-US" sz="600" b="0" i="0" u="none" strike="noStrike" kern="1200" cap="none" spc="0" normalizeH="0" baseline="0" noProof="0" smtClean="0">
                <a:ln>
                  <a:noFill/>
                </a:ln>
                <a:solidFill>
                  <a:srgbClr val="A6A6A6">
                    <a:lumMod val="5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a:ln>
                <a:noFill/>
              </a:ln>
              <a:solidFill>
                <a:srgbClr val="A6A6A6">
                  <a:lumMod val="50000"/>
                </a:srgbClr>
              </a:solidFill>
              <a:effectLst/>
              <a:uLnTx/>
              <a:uFillTx/>
              <a:latin typeface="Helvetica" pitchFamily="2" charset="0"/>
              <a:ea typeface="+mn-ea"/>
              <a:cs typeface="+mn-cs"/>
            </a:endParaRPr>
          </a:p>
        </p:txBody>
      </p:sp>
    </p:spTree>
    <p:extLst>
      <p:ext uri="{BB962C8B-B14F-4D97-AF65-F5344CB8AC3E}">
        <p14:creationId xmlns:p14="http://schemas.microsoft.com/office/powerpoint/2010/main" val="146953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1_Office Theme">
  <a:themeElements>
    <a:clrScheme name="JAMA 2">
      <a:dk1>
        <a:srgbClr val="000000"/>
      </a:dk1>
      <a:lt1>
        <a:srgbClr val="FFFFFF"/>
      </a:lt1>
      <a:dk2>
        <a:srgbClr val="D71635"/>
      </a:dk2>
      <a:lt2>
        <a:srgbClr val="E7E6E6"/>
      </a:lt2>
      <a:accent1>
        <a:srgbClr val="981B1E"/>
      </a:accent1>
      <a:accent2>
        <a:srgbClr val="D71635"/>
      </a:accent2>
      <a:accent3>
        <a:srgbClr val="A5A5A5"/>
      </a:accent3>
      <a:accent4>
        <a:srgbClr val="000000"/>
      </a:accent4>
      <a:accent5>
        <a:srgbClr val="A6A6A6"/>
      </a:accent5>
      <a:accent6>
        <a:srgbClr val="404040"/>
      </a:accent6>
      <a:hlink>
        <a:srgbClr val="D71635"/>
      </a:hlink>
      <a:folHlink>
        <a:srgbClr val="D3D3D3"/>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MANetwork-2021 template  -  Read-Only" id="{A8C441D7-627A-4F3B-A1FF-C74BBA160C80}" vid="{5E722758-75B4-44E9-9E72-4C475C6DCC04}"/>
    </a:ext>
  </a:extLst>
</a:theme>
</file>

<file path=docProps/app.xml><?xml version="1.0" encoding="utf-8"?>
<Properties xmlns="http://schemas.openxmlformats.org/officeDocument/2006/extended-properties" xmlns:vt="http://schemas.openxmlformats.org/officeDocument/2006/docPropsVTypes">
  <TotalTime>486</TotalTime>
  <Words>1348</Words>
  <Application>Microsoft Macintosh PowerPoint</Application>
  <PresentationFormat>Widescreen</PresentationFormat>
  <Paragraphs>268</Paragraphs>
  <Slides>29</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29</vt:i4>
      </vt:variant>
    </vt:vector>
  </HeadingPairs>
  <TitlesOfParts>
    <vt:vector size="50" baseType="lpstr">
      <vt:lpstr>HanziPen TC</vt:lpstr>
      <vt:lpstr>Arial</vt:lpstr>
      <vt:lpstr>Arial Regular</vt:lpstr>
      <vt:lpstr>Comic Sans MS</vt:lpstr>
      <vt:lpstr>Copperplate Gothic Bold</vt:lpstr>
      <vt:lpstr>Courier New</vt:lpstr>
      <vt:lpstr>Desdemona</vt:lpstr>
      <vt:lpstr>Eurostile</vt:lpstr>
      <vt:lpstr>GALVJI-BOLDOBLIQUE</vt:lpstr>
      <vt:lpstr>Goudy Old Style</vt:lpstr>
      <vt:lpstr>Gurmukhi MN</vt:lpstr>
      <vt:lpstr>Helvetica</vt:lpstr>
      <vt:lpstr>Helvetica Light</vt:lpstr>
      <vt:lpstr>Hubballi</vt:lpstr>
      <vt:lpstr>Kavivanar</vt:lpstr>
      <vt:lpstr>Lava Telugu Regular</vt:lpstr>
      <vt:lpstr>Monotype Corsiva</vt:lpstr>
      <vt:lpstr>Perpetua Titling MT</vt:lpstr>
      <vt:lpstr>Phosphate Inline</vt:lpstr>
      <vt:lpstr>Trebuchet MS</vt:lpstr>
      <vt:lpstr>1_Office Theme</vt:lpstr>
      <vt:lpstr>Medical Publishing in Dynamic Times :  A View from JAMA and the JAMA Network   </vt:lpstr>
      <vt:lpstr>Disclosures</vt:lpstr>
      <vt:lpstr>Publishing in JAMA</vt:lpstr>
      <vt:lpstr>JAMA Network  13 journals: JAMA, 11 specialty journals, and JAMA Network Open  47,000 submissions in 2022  7,200 articles published/year  141 million article views/year  2.5 million social media followers  4.1 million podcast downloads  7.9 million video views  307,000 news media</vt:lpstr>
      <vt:lpstr>JAMA Network Editors in Chief</vt:lpstr>
      <vt:lpstr>PowerPoint Presentation</vt:lpstr>
      <vt:lpstr>Trends and pressures driving change in the landscape medical publishing. </vt:lpstr>
      <vt:lpstr>Three issues facing medical journals</vt:lpstr>
      <vt:lpstr>Rapid and broad dissemination of scientific findings</vt:lpstr>
      <vt:lpstr>Timely dissemination of science</vt:lpstr>
      <vt:lpstr>PowerPoint Presentation</vt:lpstr>
      <vt:lpstr>PowerPoint Presentation</vt:lpstr>
      <vt:lpstr>Accessible science </vt:lpstr>
      <vt:lpstr>Addressing (mis) trust in science </vt:lpstr>
      <vt:lpstr>Supporting data sharing &amp; reproducibility in science</vt:lpstr>
      <vt:lpstr>Keeping pace with the latest developments</vt:lpstr>
      <vt:lpstr>Providing guidance</vt:lpstr>
      <vt:lpstr>Addressing (mis) trust IN science     </vt:lpstr>
      <vt:lpstr>Addressing misinformation &amp; disinformation</vt:lpstr>
      <vt:lpstr>Addressing misinformation &amp; disinformation</vt:lpstr>
      <vt:lpstr>Addressing misinformation &amp; disinformation</vt:lpstr>
      <vt:lpstr>Engaging in the broader conversation about the issues facing science and medicine</vt:lpstr>
      <vt:lpstr>PowerPoint Presentation</vt:lpstr>
      <vt:lpstr>PowerPoint Presentation</vt:lpstr>
      <vt:lpstr>Advancing science &amp; translation to health </vt:lpstr>
      <vt:lpstr>Driving key conversations</vt:lpstr>
      <vt:lpstr>PowerPoint Presentation</vt:lpstr>
      <vt:lpstr>Reflections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 Transfer    &amp; the Current &amp; Future of Journals</dc:title>
  <dc:creator>Kirsten Bibbins-Domingo  (she/her/hers)</dc:creator>
  <cp:lastModifiedBy>Kirsten Bibbins-Domingo  (she/her/hers)</cp:lastModifiedBy>
  <cp:revision>7</cp:revision>
  <dcterms:created xsi:type="dcterms:W3CDTF">2023-03-28T18:56:32Z</dcterms:created>
  <dcterms:modified xsi:type="dcterms:W3CDTF">2023-05-23T11:00:03Z</dcterms:modified>
</cp:coreProperties>
</file>