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4" r:id="rId3"/>
    <p:sldId id="263" r:id="rId4"/>
    <p:sldId id="265" r:id="rId5"/>
    <p:sldId id="266" r:id="rId6"/>
    <p:sldId id="267" r:id="rId7"/>
    <p:sldId id="257" r:id="rId8"/>
    <p:sldId id="268" r:id="rId9"/>
    <p:sldId id="269" r:id="rId10"/>
    <p:sldId id="258" r:id="rId11"/>
    <p:sldId id="271" r:id="rId12"/>
    <p:sldId id="270" r:id="rId13"/>
    <p:sldId id="281" r:id="rId14"/>
    <p:sldId id="272" r:id="rId15"/>
    <p:sldId id="282" r:id="rId16"/>
    <p:sldId id="273" r:id="rId17"/>
    <p:sldId id="274" r:id="rId18"/>
    <p:sldId id="275" r:id="rId19"/>
    <p:sldId id="276" r:id="rId20"/>
    <p:sldId id="278" r:id="rId21"/>
    <p:sldId id="279" r:id="rId22"/>
    <p:sldId id="28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8B3"/>
    <a:srgbClr val="FFFFFF"/>
    <a:srgbClr val="00A261"/>
    <a:srgbClr val="96D8E7"/>
    <a:srgbClr val="FFC20E"/>
    <a:srgbClr val="A0E1BD"/>
    <a:srgbClr val="36363E"/>
    <a:srgbClr val="D3E2A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7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7490BB6-6E65-453E-9050-2C4B8A1D5D3F}" type="datetimeFigureOut">
              <a:rPr lang="en-US"/>
              <a:pPr>
                <a:defRPr/>
              </a:pPr>
              <a:t>5/20/2013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A1777B6-1AD6-49E4-8E0A-47AB97D51BC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0582" tIns="45291" rIns="90582" bIns="45291" anchor="b"/>
          <a:lstStyle/>
          <a:p>
            <a:pPr algn="r" defTabSz="904875" eaLnBrk="0" hangingPunct="0"/>
            <a:fld id="{32C14357-7931-49E3-AFAA-D5246F111CE3}" type="slidenum">
              <a:rPr lang="en-GB" sz="1200">
                <a:latin typeface="Times" pitchFamily="18" charset="0"/>
              </a:rPr>
              <a:pPr algn="r" defTabSz="904875" eaLnBrk="0" hangingPunct="0"/>
              <a:t>3</a:t>
            </a:fld>
            <a:endParaRPr lang="en-GB" sz="1200">
              <a:latin typeface="Times" pitchFamily="18"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ctr">
              <a:spcBef>
                <a:spcPct val="15000"/>
              </a:spcBef>
            </a:pPr>
            <a:endParaRPr lang="en-US" sz="1400" b="1" smtClean="0">
              <a:solidFill>
                <a:schemeClr val="bg1"/>
              </a:solidFill>
              <a:latin typeface="Arial" charset="0"/>
              <a:ea typeface="MS PGothic"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6B6BAD-E6E6-441B-89C6-F14947E62276}"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68DF9A-41AA-4412-A93E-1063EC8B6066}"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0582" tIns="45291" rIns="90582" bIns="45291" anchor="b"/>
          <a:lstStyle/>
          <a:p>
            <a:pPr algn="r" defTabSz="904875" eaLnBrk="0" hangingPunct="0"/>
            <a:fld id="{3FC98816-83C3-4C75-A1B5-3D7163D09C37}" type="slidenum">
              <a:rPr lang="en-GB" sz="1200">
                <a:latin typeface="Times" pitchFamily="18" charset="0"/>
              </a:rPr>
              <a:pPr algn="r" defTabSz="904875" eaLnBrk="0" hangingPunct="0"/>
              <a:t>11</a:t>
            </a:fld>
            <a:endParaRPr lang="en-GB" sz="1200">
              <a:latin typeface="Times" pitchFamily="18"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ctr">
              <a:spcBef>
                <a:spcPct val="15000"/>
              </a:spcBef>
            </a:pPr>
            <a:endParaRPr lang="en-US" sz="1400" b="1" smtClean="0">
              <a:solidFill>
                <a:schemeClr val="bg1"/>
              </a:solidFill>
              <a:latin typeface="Arial" charset="0"/>
              <a:ea typeface="MS PGothic"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5" name="Rectangle 24"/>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
          <p:cNvSpPr>
            <a:spLocks noChangeArrowheads="1"/>
          </p:cNvSpPr>
          <p:nvPr userDrawn="1"/>
        </p:nvSpPr>
        <p:spPr bwMode="auto">
          <a:xfrm>
            <a:off x="152400" y="152400"/>
            <a:ext cx="8991600" cy="2590800"/>
          </a:xfrm>
          <a:prstGeom prst="rect">
            <a:avLst/>
          </a:prstGeom>
          <a:solidFill>
            <a:srgbClr val="FFC20E"/>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7" name="Rectangle 3"/>
          <p:cNvSpPr>
            <a:spLocks noChangeArrowheads="1"/>
          </p:cNvSpPr>
          <p:nvPr userDrawn="1"/>
        </p:nvSpPr>
        <p:spPr bwMode="auto">
          <a:xfrm>
            <a:off x="5410200" y="2803525"/>
            <a:ext cx="3733800" cy="1692275"/>
          </a:xfrm>
          <a:prstGeom prst="rect">
            <a:avLst/>
          </a:prstGeom>
          <a:solidFill>
            <a:srgbClr val="0068B3"/>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8" name="Rectangle 8"/>
          <p:cNvSpPr>
            <a:spLocks noChangeArrowheads="1"/>
          </p:cNvSpPr>
          <p:nvPr userDrawn="1"/>
        </p:nvSpPr>
        <p:spPr bwMode="auto">
          <a:xfrm>
            <a:off x="152400" y="4572000"/>
            <a:ext cx="3108325" cy="2286000"/>
          </a:xfrm>
          <a:prstGeom prst="rect">
            <a:avLst/>
          </a:prstGeom>
          <a:solidFill>
            <a:srgbClr val="FFC000"/>
          </a:solidFill>
          <a:ln w="9525">
            <a:noFill/>
            <a:miter lim="800000"/>
            <a:headEnd/>
            <a:tailEnd/>
          </a:ln>
        </p:spPr>
        <p:txBody>
          <a:bodyPr/>
          <a:lstStyle/>
          <a:p>
            <a:pPr fontAlgn="auto">
              <a:spcBef>
                <a:spcPts val="0"/>
              </a:spcBef>
              <a:spcAft>
                <a:spcPts val="0"/>
              </a:spcAft>
              <a:defRPr/>
            </a:pPr>
            <a:endParaRPr lang="en-US" dirty="0">
              <a:latin typeface="Arial" pitchFamily="34" charset="0"/>
              <a:cs typeface="Arial" pitchFamily="34" charset="0"/>
            </a:endParaRPr>
          </a:p>
        </p:txBody>
      </p:sp>
      <p:sp>
        <p:nvSpPr>
          <p:cNvPr id="9" name="Rectangle 4"/>
          <p:cNvSpPr>
            <a:spLocks noChangeArrowheads="1"/>
          </p:cNvSpPr>
          <p:nvPr userDrawn="1"/>
        </p:nvSpPr>
        <p:spPr bwMode="auto">
          <a:xfrm>
            <a:off x="3429000" y="5743575"/>
            <a:ext cx="5715000" cy="1114425"/>
          </a:xfrm>
          <a:prstGeom prst="rect">
            <a:avLst/>
          </a:prstGeom>
          <a:solidFill>
            <a:srgbClr val="A0E1BD"/>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10" name="Rectangle 6"/>
          <p:cNvSpPr>
            <a:spLocks noChangeArrowheads="1"/>
          </p:cNvSpPr>
          <p:nvPr userDrawn="1"/>
        </p:nvSpPr>
        <p:spPr bwMode="auto">
          <a:xfrm>
            <a:off x="5410200" y="4572000"/>
            <a:ext cx="1743075" cy="1058863"/>
          </a:xfrm>
          <a:prstGeom prst="rect">
            <a:avLst/>
          </a:prstGeom>
          <a:solidFill>
            <a:srgbClr val="96D8E7"/>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11" name="Rectangle 7"/>
          <p:cNvSpPr>
            <a:spLocks noChangeArrowheads="1"/>
          </p:cNvSpPr>
          <p:nvPr userDrawn="1"/>
        </p:nvSpPr>
        <p:spPr bwMode="auto">
          <a:xfrm>
            <a:off x="3429000" y="4572000"/>
            <a:ext cx="1811338" cy="1058863"/>
          </a:xfrm>
          <a:prstGeom prst="rect">
            <a:avLst/>
          </a:prstGeom>
          <a:solidFill>
            <a:srgbClr val="00A261"/>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12" name="Rectangle 5"/>
          <p:cNvSpPr>
            <a:spLocks noChangeArrowheads="1"/>
          </p:cNvSpPr>
          <p:nvPr userDrawn="1"/>
        </p:nvSpPr>
        <p:spPr bwMode="auto">
          <a:xfrm>
            <a:off x="7300913" y="4572000"/>
            <a:ext cx="1843087" cy="1060450"/>
          </a:xfrm>
          <a:prstGeom prst="rect">
            <a:avLst/>
          </a:prstGeom>
          <a:solidFill>
            <a:srgbClr val="36363E"/>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40" name="Text Placeholder 39"/>
          <p:cNvSpPr>
            <a:spLocks noGrp="1"/>
          </p:cNvSpPr>
          <p:nvPr>
            <p:ph type="body" sz="quarter" idx="14"/>
          </p:nvPr>
        </p:nvSpPr>
        <p:spPr>
          <a:xfrm>
            <a:off x="609600" y="4572000"/>
            <a:ext cx="7924800" cy="457200"/>
          </a:xfrm>
          <a:prstGeom prst="rect">
            <a:avLst/>
          </a:prstGeom>
        </p:spPr>
        <p:txBody>
          <a:bodyPr/>
          <a:lstStyle>
            <a:lvl1pPr marL="0" indent="0" algn="l">
              <a:buNone/>
              <a:defRPr sz="3000" b="1">
                <a:solidFill>
                  <a:schemeClr val="bg1"/>
                </a:solidFill>
                <a:latin typeface="Arial" pitchFamily="34" charset="0"/>
                <a:cs typeface="Arial" pitchFamily="34" charset="0"/>
              </a:defRPr>
            </a:lvl1pPr>
          </a:lstStyle>
          <a:p>
            <a:pPr lvl="0"/>
            <a:r>
              <a:rPr lang="en-US" smtClean="0"/>
              <a:t>Click to edit Master text styles</a:t>
            </a:r>
          </a:p>
        </p:txBody>
      </p:sp>
      <p:sp>
        <p:nvSpPr>
          <p:cNvPr id="41" name="Text Placeholder 39"/>
          <p:cNvSpPr>
            <a:spLocks noGrp="1"/>
          </p:cNvSpPr>
          <p:nvPr>
            <p:ph type="body" sz="quarter" idx="15"/>
          </p:nvPr>
        </p:nvSpPr>
        <p:spPr>
          <a:xfrm>
            <a:off x="609600" y="5054600"/>
            <a:ext cx="7391400" cy="381000"/>
          </a:xfrm>
          <a:prstGeom prst="rect">
            <a:avLst/>
          </a:prstGeom>
        </p:spPr>
        <p:txBody>
          <a:bodyPr/>
          <a:lstStyle>
            <a:lvl1pPr marL="0" indent="0" algn="l">
              <a:buNone/>
              <a:defRPr sz="2500" b="1">
                <a:solidFill>
                  <a:schemeClr val="bg1"/>
                </a:solidFill>
                <a:latin typeface="Arial" pitchFamily="34" charset="0"/>
                <a:cs typeface="Arial" pitchFamily="34" charset="0"/>
              </a:defRPr>
            </a:lvl1pPr>
          </a:lstStyle>
          <a:p>
            <a:pPr lvl="0"/>
            <a:r>
              <a:rPr lang="en-US" dirty="0" smtClean="0"/>
              <a:t>Click to edit Master text styles</a:t>
            </a:r>
          </a:p>
        </p:txBody>
      </p:sp>
      <p:sp>
        <p:nvSpPr>
          <p:cNvPr id="30" name="Picture Placeholder 29"/>
          <p:cNvSpPr>
            <a:spLocks noGrp="1"/>
          </p:cNvSpPr>
          <p:nvPr>
            <p:ph type="pic" sz="quarter" idx="16"/>
          </p:nvPr>
        </p:nvSpPr>
        <p:spPr>
          <a:xfrm>
            <a:off x="170688" y="2450592"/>
            <a:ext cx="5105400" cy="1664208"/>
          </a:xfrm>
          <a:prstGeom prst="rect">
            <a:avLst/>
          </a:prstGeom>
        </p:spPr>
        <p:txBody>
          <a:bodyPr/>
          <a:lstStyle/>
          <a:p>
            <a:pPr lvl="0"/>
            <a:r>
              <a:rPr lang="en-US" noProof="0" smtClean="0"/>
              <a:t>Click icon to add picture</a:t>
            </a:r>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5" name="Rectangle 5"/>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a:spLocks noChangeArrowheads="1"/>
          </p:cNvSpPr>
          <p:nvPr userDrawn="1"/>
        </p:nvSpPr>
        <p:spPr bwMode="auto">
          <a:xfrm>
            <a:off x="152400" y="4962525"/>
            <a:ext cx="2857500" cy="1752600"/>
          </a:xfrm>
          <a:prstGeom prst="rect">
            <a:avLst/>
          </a:prstGeom>
          <a:solidFill>
            <a:srgbClr val="FFC20E"/>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7" name="Rectangle 4"/>
          <p:cNvSpPr>
            <a:spLocks noChangeArrowheads="1"/>
          </p:cNvSpPr>
          <p:nvPr userDrawn="1"/>
        </p:nvSpPr>
        <p:spPr bwMode="auto">
          <a:xfrm>
            <a:off x="173038" y="165100"/>
            <a:ext cx="8805862" cy="4616450"/>
          </a:xfrm>
          <a:prstGeom prst="rect">
            <a:avLst/>
          </a:prstGeom>
          <a:solidFill>
            <a:srgbClr val="A0E1BD"/>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19" name="Picture Placeholder 18"/>
          <p:cNvSpPr>
            <a:spLocks noGrp="1"/>
          </p:cNvSpPr>
          <p:nvPr>
            <p:ph type="pic" sz="quarter" idx="12"/>
          </p:nvPr>
        </p:nvSpPr>
        <p:spPr>
          <a:xfrm>
            <a:off x="3172968" y="4953000"/>
            <a:ext cx="5779008" cy="1749552"/>
          </a:xfrm>
          <a:prstGeom prst="rect">
            <a:avLst/>
          </a:prstGeom>
        </p:spPr>
        <p:txBody>
          <a:bodyPr/>
          <a:lstStyle>
            <a:lvl1pPr>
              <a:buNone/>
              <a:defRPr/>
            </a:lvl1pPr>
          </a:lstStyle>
          <a:p>
            <a:pPr lvl="0"/>
            <a:r>
              <a:rPr lang="en-US" noProof="0" smtClean="0"/>
              <a:t>Click icon to add picture</a:t>
            </a:r>
            <a:endParaRPr lang="en-US" noProof="0" dirty="0"/>
          </a:p>
        </p:txBody>
      </p:sp>
      <p:sp>
        <p:nvSpPr>
          <p:cNvPr id="20" name="Text Placeholder 289"/>
          <p:cNvSpPr>
            <a:spLocks noGrp="1"/>
          </p:cNvSpPr>
          <p:nvPr>
            <p:ph type="body" sz="quarter" idx="13"/>
          </p:nvPr>
        </p:nvSpPr>
        <p:spPr>
          <a:xfrm>
            <a:off x="457200" y="228600"/>
            <a:ext cx="6400800" cy="381000"/>
          </a:xfrm>
          <a:prstGeom prst="rect">
            <a:avLst/>
          </a:prstGeom>
        </p:spPr>
        <p:txBody>
          <a:bodyPr/>
          <a:lstStyle>
            <a:lvl1pPr marL="0" indent="0" algn="l">
              <a:buNone/>
              <a:tabLst>
                <a:tab pos="854075" algn="l"/>
              </a:tabLst>
              <a:defRPr sz="2500" b="1">
                <a:solidFill>
                  <a:schemeClr val="bg1"/>
                </a:solidFill>
                <a:latin typeface="Arial" pitchFamily="34" charset="0"/>
                <a:cs typeface="Arial" pitchFamily="34" charset="0"/>
              </a:defRPr>
            </a:lvl1pPr>
          </a:lstStyle>
          <a:p>
            <a:pPr lvl="0"/>
            <a:r>
              <a:rPr lang="en-US" smtClean="0"/>
              <a:t>Click to edit Master text styles</a:t>
            </a:r>
          </a:p>
        </p:txBody>
      </p:sp>
      <p:sp>
        <p:nvSpPr>
          <p:cNvPr id="21" name="Table Placeholder 9"/>
          <p:cNvSpPr>
            <a:spLocks noGrp="1"/>
          </p:cNvSpPr>
          <p:nvPr>
            <p:ph type="tbl" sz="quarter" idx="14"/>
          </p:nvPr>
        </p:nvSpPr>
        <p:spPr>
          <a:xfrm>
            <a:off x="457200" y="685800"/>
            <a:ext cx="8229600" cy="3886200"/>
          </a:xfrm>
          <a:prstGeom prst="rect">
            <a:avLst/>
          </a:prstGeom>
        </p:spPr>
        <p:txBody>
          <a:bodyPr/>
          <a:lstStyle>
            <a:lvl1pPr>
              <a:buNone/>
              <a:defRPr/>
            </a:lvl1pPr>
          </a:lstStyle>
          <a:p>
            <a:pPr lvl="0"/>
            <a:r>
              <a:rPr lang="en-US" noProof="0" smtClean="0"/>
              <a:t>Click icon to add table</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Layout Slide with Table">
    <p:spTree>
      <p:nvGrpSpPr>
        <p:cNvPr id="1" name=""/>
        <p:cNvGrpSpPr/>
        <p:nvPr/>
      </p:nvGrpSpPr>
      <p:grpSpPr>
        <a:xfrm>
          <a:off x="0" y="0"/>
          <a:ext cx="0" cy="0"/>
          <a:chOff x="0" y="0"/>
          <a:chExt cx="0" cy="0"/>
        </a:xfrm>
      </p:grpSpPr>
      <p:sp>
        <p:nvSpPr>
          <p:cNvPr id="9" name="Rectangle 5"/>
          <p:cNvSpPr>
            <a:spLocks noChangeArrowheads="1"/>
          </p:cNvSpPr>
          <p:nvPr userDrawn="1"/>
        </p:nvSpPr>
        <p:spPr bwMode="auto">
          <a:xfrm>
            <a:off x="0" y="109538"/>
            <a:ext cx="5410200" cy="5748337"/>
          </a:xfrm>
          <a:prstGeom prst="rect">
            <a:avLst/>
          </a:prstGeom>
          <a:solidFill>
            <a:srgbClr val="0068B3"/>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10" name="Rectangle 4"/>
          <p:cNvSpPr>
            <a:spLocks noChangeArrowheads="1"/>
          </p:cNvSpPr>
          <p:nvPr userDrawn="1"/>
        </p:nvSpPr>
        <p:spPr bwMode="auto">
          <a:xfrm>
            <a:off x="5568950" y="1042988"/>
            <a:ext cx="3575050" cy="4824412"/>
          </a:xfrm>
          <a:prstGeom prst="rect">
            <a:avLst/>
          </a:prstGeom>
          <a:solidFill>
            <a:srgbClr val="36363E"/>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11" name="Rectangle 4"/>
          <p:cNvSpPr>
            <a:spLocks noChangeArrowheads="1"/>
          </p:cNvSpPr>
          <p:nvPr userDrawn="1"/>
        </p:nvSpPr>
        <p:spPr bwMode="auto">
          <a:xfrm>
            <a:off x="5578475" y="112713"/>
            <a:ext cx="3557588" cy="828675"/>
          </a:xfrm>
          <a:prstGeom prst="rect">
            <a:avLst/>
          </a:prstGeom>
          <a:solidFill>
            <a:srgbClr val="A0E1BD"/>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5" name="Text Placeholder 289"/>
          <p:cNvSpPr>
            <a:spLocks noGrp="1"/>
          </p:cNvSpPr>
          <p:nvPr>
            <p:ph type="body" sz="quarter" idx="15"/>
          </p:nvPr>
        </p:nvSpPr>
        <p:spPr>
          <a:xfrm>
            <a:off x="152400" y="228600"/>
            <a:ext cx="5076825" cy="381000"/>
          </a:xfrm>
          <a:prstGeom prst="rect">
            <a:avLst/>
          </a:prstGeom>
        </p:spPr>
        <p:txBody>
          <a:bodyPr/>
          <a:lstStyle>
            <a:lvl1pPr marL="0" indent="0" algn="l">
              <a:buNone/>
              <a:tabLst>
                <a:tab pos="854075" algn="l"/>
              </a:tabLst>
              <a:defRPr sz="2500" b="1">
                <a:solidFill>
                  <a:schemeClr val="bg1"/>
                </a:solidFill>
                <a:latin typeface="Arial" pitchFamily="34" charset="0"/>
                <a:cs typeface="Arial" pitchFamily="34" charset="0"/>
              </a:defRPr>
            </a:lvl1pPr>
          </a:lstStyle>
          <a:p>
            <a:pPr lvl="0"/>
            <a:r>
              <a:rPr lang="en-US" dirty="0" smtClean="0"/>
              <a:t>Click to edit Master text styles</a:t>
            </a:r>
          </a:p>
        </p:txBody>
      </p:sp>
      <p:sp>
        <p:nvSpPr>
          <p:cNvPr id="15" name="Text Placeholder 13"/>
          <p:cNvSpPr>
            <a:spLocks noGrp="1"/>
          </p:cNvSpPr>
          <p:nvPr>
            <p:ph type="body" sz="quarter" idx="18"/>
          </p:nvPr>
        </p:nvSpPr>
        <p:spPr>
          <a:xfrm>
            <a:off x="5638800" y="3723131"/>
            <a:ext cx="3267075" cy="304800"/>
          </a:xfrm>
          <a:prstGeom prst="rect">
            <a:avLst/>
          </a:prstGeom>
        </p:spPr>
        <p:txBody>
          <a:bodyPr/>
          <a:lstStyle>
            <a:lvl1pPr marL="0" indent="0">
              <a:buNone/>
              <a:defRPr sz="1400" b="1">
                <a:solidFill>
                  <a:schemeClr val="bg2"/>
                </a:solidFill>
                <a:latin typeface="Arial" pitchFamily="34" charset="0"/>
                <a:cs typeface="Arial" pitchFamily="34" charset="0"/>
              </a:defRPr>
            </a:lvl1pPr>
            <a:lvl2pPr marL="0" indent="0">
              <a:buNone/>
              <a:defRPr sz="1400" b="1">
                <a:solidFill>
                  <a:schemeClr val="bg2"/>
                </a:solidFill>
                <a:latin typeface="Courier New" pitchFamily="49" charset="0"/>
                <a:cs typeface="Courier New" pitchFamily="49" charset="0"/>
              </a:defRPr>
            </a:lvl2pPr>
          </a:lstStyle>
          <a:p>
            <a:pPr lvl="0"/>
            <a:r>
              <a:rPr lang="en-US" dirty="0" smtClean="0"/>
              <a:t>Click to edit Master text styles</a:t>
            </a:r>
          </a:p>
        </p:txBody>
      </p:sp>
      <p:sp>
        <p:nvSpPr>
          <p:cNvPr id="16" name="Text Placeholder 13"/>
          <p:cNvSpPr>
            <a:spLocks noGrp="1"/>
          </p:cNvSpPr>
          <p:nvPr>
            <p:ph type="body" sz="quarter" idx="19"/>
          </p:nvPr>
        </p:nvSpPr>
        <p:spPr>
          <a:xfrm>
            <a:off x="5705477" y="4000500"/>
            <a:ext cx="3286124" cy="1790700"/>
          </a:xfrm>
          <a:prstGeom prst="rect">
            <a:avLst/>
          </a:prstGeom>
        </p:spPr>
        <p:txBody>
          <a:bodyPr/>
          <a:lstStyle>
            <a:lvl1pPr marL="0" indent="0">
              <a:lnSpc>
                <a:spcPct val="150000"/>
              </a:lnSpc>
              <a:spcBef>
                <a:spcPts val="0"/>
              </a:spcBef>
              <a:buNone/>
              <a:defRPr sz="1200">
                <a:solidFill>
                  <a:schemeClr val="bg2"/>
                </a:solidFill>
                <a:latin typeface="Arial" pitchFamily="34" charset="0"/>
                <a:cs typeface="Arial" pitchFamily="34" charset="0"/>
              </a:defRPr>
            </a:lvl1pPr>
            <a:lvl2pPr marL="0" indent="0">
              <a:lnSpc>
                <a:spcPct val="150000"/>
              </a:lnSpc>
              <a:spcBef>
                <a:spcPts val="0"/>
              </a:spcBef>
              <a:buNone/>
              <a:defRPr sz="1200">
                <a:solidFill>
                  <a:schemeClr val="bg2"/>
                </a:solidFill>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18" name="Text Placeholder 13"/>
          <p:cNvSpPr>
            <a:spLocks noGrp="1"/>
          </p:cNvSpPr>
          <p:nvPr>
            <p:ph type="body" sz="quarter" idx="20"/>
          </p:nvPr>
        </p:nvSpPr>
        <p:spPr>
          <a:xfrm>
            <a:off x="152399" y="3810000"/>
            <a:ext cx="5105401" cy="228600"/>
          </a:xfrm>
          <a:prstGeom prst="rect">
            <a:avLst/>
          </a:prstGeom>
        </p:spPr>
        <p:txBody>
          <a:bodyPr/>
          <a:lstStyle>
            <a:lvl1pPr marL="0" indent="0">
              <a:buNone/>
              <a:defRPr sz="1400" b="1">
                <a:solidFill>
                  <a:schemeClr val="bg2"/>
                </a:solidFill>
                <a:latin typeface="Arial" pitchFamily="34" charset="0"/>
                <a:cs typeface="Arial" pitchFamily="34" charset="0"/>
              </a:defRPr>
            </a:lvl1pPr>
            <a:lvl2pPr marL="0" indent="0">
              <a:buNone/>
              <a:defRPr sz="1400" b="1">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19" name="Text Placeholder 13"/>
          <p:cNvSpPr>
            <a:spLocks noGrp="1"/>
          </p:cNvSpPr>
          <p:nvPr>
            <p:ph type="body" sz="quarter" idx="21"/>
          </p:nvPr>
        </p:nvSpPr>
        <p:spPr>
          <a:xfrm>
            <a:off x="152400" y="4038598"/>
            <a:ext cx="5105400" cy="1676401"/>
          </a:xfrm>
          <a:prstGeom prst="rect">
            <a:avLst/>
          </a:prstGeom>
        </p:spPr>
        <p:txBody>
          <a:bodyPr/>
          <a:lstStyle>
            <a:lvl1pPr marL="0" indent="0">
              <a:lnSpc>
                <a:spcPct val="150000"/>
              </a:lnSpc>
              <a:spcBef>
                <a:spcPts val="0"/>
              </a:spcBef>
              <a:buNone/>
              <a:defRPr sz="1200">
                <a:solidFill>
                  <a:schemeClr val="bg2"/>
                </a:solidFill>
                <a:latin typeface="Arial" pitchFamily="34" charset="0"/>
                <a:cs typeface="Arial" pitchFamily="34" charset="0"/>
              </a:defRPr>
            </a:lvl1pPr>
            <a:lvl2pPr marL="0" indent="0">
              <a:lnSpc>
                <a:spcPct val="150000"/>
              </a:lnSpc>
              <a:spcBef>
                <a:spcPts val="0"/>
              </a:spcBef>
              <a:buNone/>
              <a:defRPr sz="1200">
                <a:solidFill>
                  <a:schemeClr val="bg2"/>
                </a:solidFill>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28" name="Picture Placeholder 18"/>
          <p:cNvSpPr>
            <a:spLocks noGrp="1"/>
          </p:cNvSpPr>
          <p:nvPr>
            <p:ph type="pic" sz="quarter" idx="12"/>
          </p:nvPr>
        </p:nvSpPr>
        <p:spPr>
          <a:xfrm>
            <a:off x="5715000" y="1188720"/>
            <a:ext cx="3310128" cy="2377440"/>
          </a:xfrm>
          <a:prstGeom prst="rect">
            <a:avLst/>
          </a:prstGeom>
        </p:spPr>
        <p:txBody>
          <a:bodyPr/>
          <a:lstStyle>
            <a:lvl1pPr>
              <a:buNone/>
              <a:defRPr/>
            </a:lvl1pPr>
          </a:lstStyle>
          <a:p>
            <a:pPr lvl="0"/>
            <a:r>
              <a:rPr lang="en-US" noProof="0" smtClean="0"/>
              <a:t>Click icon to add picture</a:t>
            </a:r>
            <a:endParaRPr lang="en-US" noProof="0" dirty="0"/>
          </a:p>
        </p:txBody>
      </p:sp>
      <p:sp>
        <p:nvSpPr>
          <p:cNvPr id="3" name="Media Placeholder 2"/>
          <p:cNvSpPr>
            <a:spLocks noGrp="1"/>
          </p:cNvSpPr>
          <p:nvPr>
            <p:ph type="media" sz="quarter" idx="22"/>
          </p:nvPr>
        </p:nvSpPr>
        <p:spPr>
          <a:xfrm>
            <a:off x="152400" y="1143000"/>
            <a:ext cx="5105400" cy="2438400"/>
          </a:xfrm>
          <a:prstGeom prst="rect">
            <a:avLst/>
          </a:prstGeom>
        </p:spPr>
        <p:txBody>
          <a:bodyPr/>
          <a:lstStyle>
            <a:lvl1pPr marL="0" indent="0">
              <a:buNone/>
              <a:defRPr sz="2800" b="1" baseline="0">
                <a:solidFill>
                  <a:schemeClr val="bg1"/>
                </a:solidFill>
                <a:latin typeface="Courier New" pitchFamily="49" charset="0"/>
                <a:cs typeface="Courier New" pitchFamily="49" charset="0"/>
              </a:defRPr>
            </a:lvl1pPr>
          </a:lstStyle>
          <a:p>
            <a:pPr lvl="0"/>
            <a:r>
              <a:rPr lang="en-US" noProof="0" dirty="0" smtClean="0"/>
              <a:t>Click icon to add media</a:t>
            </a:r>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Layout Slide with Bar Graph">
    <p:spTree>
      <p:nvGrpSpPr>
        <p:cNvPr id="1" name=""/>
        <p:cNvGrpSpPr/>
        <p:nvPr/>
      </p:nvGrpSpPr>
      <p:grpSpPr>
        <a:xfrm>
          <a:off x="0" y="0"/>
          <a:ext cx="0" cy="0"/>
          <a:chOff x="0" y="0"/>
          <a:chExt cx="0" cy="0"/>
        </a:xfrm>
      </p:grpSpPr>
      <p:sp>
        <p:nvSpPr>
          <p:cNvPr id="8" name="Rectangle 3"/>
          <p:cNvSpPr>
            <a:spLocks noChangeArrowheads="1"/>
          </p:cNvSpPr>
          <p:nvPr userDrawn="1"/>
        </p:nvSpPr>
        <p:spPr bwMode="auto">
          <a:xfrm>
            <a:off x="0" y="119063"/>
            <a:ext cx="5403850" cy="5751512"/>
          </a:xfrm>
          <a:prstGeom prst="rect">
            <a:avLst/>
          </a:prstGeom>
          <a:solidFill>
            <a:srgbClr val="FFC20E"/>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9" name="Rectangle 2"/>
          <p:cNvSpPr>
            <a:spLocks noChangeArrowheads="1"/>
          </p:cNvSpPr>
          <p:nvPr userDrawn="1"/>
        </p:nvSpPr>
        <p:spPr bwMode="auto">
          <a:xfrm>
            <a:off x="5559425" y="1050925"/>
            <a:ext cx="3584575" cy="4819650"/>
          </a:xfrm>
          <a:prstGeom prst="rect">
            <a:avLst/>
          </a:prstGeom>
          <a:solidFill>
            <a:srgbClr val="0068B3"/>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10" name="Rectangle 14"/>
          <p:cNvSpPr>
            <a:spLocks noChangeArrowheads="1"/>
          </p:cNvSpPr>
          <p:nvPr userDrawn="1"/>
        </p:nvSpPr>
        <p:spPr bwMode="auto">
          <a:xfrm>
            <a:off x="5559425" y="112713"/>
            <a:ext cx="3579813" cy="828675"/>
          </a:xfrm>
          <a:prstGeom prst="rect">
            <a:avLst/>
          </a:prstGeom>
          <a:solidFill>
            <a:srgbClr val="00A261"/>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14" name="Chart Placeholder 13"/>
          <p:cNvSpPr>
            <a:spLocks noGrp="1"/>
          </p:cNvSpPr>
          <p:nvPr>
            <p:ph type="chart" sz="quarter" idx="14"/>
          </p:nvPr>
        </p:nvSpPr>
        <p:spPr>
          <a:xfrm>
            <a:off x="152400" y="1143001"/>
            <a:ext cx="5114544" cy="4572000"/>
          </a:xfrm>
          <a:prstGeom prst="rect">
            <a:avLst/>
          </a:prstGeom>
        </p:spPr>
        <p:txBody>
          <a:bodyPr/>
          <a:lstStyle>
            <a:lvl1pPr>
              <a:buNone/>
              <a:defRPr/>
            </a:lvl1pPr>
          </a:lstStyle>
          <a:p>
            <a:pPr lvl="0"/>
            <a:r>
              <a:rPr lang="en-US" noProof="0" smtClean="0"/>
              <a:t>Click icon to add chart</a:t>
            </a:r>
            <a:endParaRPr lang="en-US" noProof="0" dirty="0"/>
          </a:p>
        </p:txBody>
      </p:sp>
      <p:sp>
        <p:nvSpPr>
          <p:cNvPr id="20" name="Text Placeholder 13"/>
          <p:cNvSpPr>
            <a:spLocks noGrp="1"/>
          </p:cNvSpPr>
          <p:nvPr>
            <p:ph type="body" sz="quarter" idx="18"/>
          </p:nvPr>
        </p:nvSpPr>
        <p:spPr>
          <a:xfrm>
            <a:off x="5638800" y="3695699"/>
            <a:ext cx="3267075" cy="304800"/>
          </a:xfrm>
          <a:prstGeom prst="rect">
            <a:avLst/>
          </a:prstGeom>
        </p:spPr>
        <p:txBody>
          <a:bodyPr/>
          <a:lstStyle>
            <a:lvl1pPr marL="0" indent="0">
              <a:buNone/>
              <a:defRPr sz="1400" b="1">
                <a:solidFill>
                  <a:schemeClr val="bg2"/>
                </a:solidFill>
                <a:latin typeface="Arial" pitchFamily="34" charset="0"/>
                <a:cs typeface="Arial" pitchFamily="34" charset="0"/>
              </a:defRPr>
            </a:lvl1pPr>
            <a:lvl2pPr marL="0" indent="0">
              <a:buNone/>
              <a:defRPr sz="1400" b="1">
                <a:solidFill>
                  <a:schemeClr val="bg2"/>
                </a:solidFill>
                <a:latin typeface="Arial" pitchFamily="34" charset="0"/>
                <a:cs typeface="Arial" pitchFamily="34" charset="0"/>
              </a:defRPr>
            </a:lvl2pPr>
          </a:lstStyle>
          <a:p>
            <a:pPr lvl="0"/>
            <a:r>
              <a:rPr lang="en-US" smtClean="0"/>
              <a:t>Click to edit Master text styles</a:t>
            </a:r>
          </a:p>
          <a:p>
            <a:pPr lvl="1"/>
            <a:r>
              <a:rPr lang="en-US" dirty="0" smtClean="0"/>
              <a:t>Second level</a:t>
            </a:r>
          </a:p>
        </p:txBody>
      </p:sp>
      <p:sp>
        <p:nvSpPr>
          <p:cNvPr id="21" name="Text Placeholder 13"/>
          <p:cNvSpPr>
            <a:spLocks noGrp="1"/>
          </p:cNvSpPr>
          <p:nvPr>
            <p:ph type="body" sz="quarter" idx="19"/>
          </p:nvPr>
        </p:nvSpPr>
        <p:spPr>
          <a:xfrm>
            <a:off x="5705477" y="4000500"/>
            <a:ext cx="3286124" cy="1790700"/>
          </a:xfrm>
          <a:prstGeom prst="rect">
            <a:avLst/>
          </a:prstGeom>
        </p:spPr>
        <p:txBody>
          <a:bodyPr/>
          <a:lstStyle>
            <a:lvl1pPr marL="0" indent="0">
              <a:buNone/>
              <a:defRPr sz="1200">
                <a:solidFill>
                  <a:schemeClr val="bg2"/>
                </a:solidFill>
                <a:latin typeface="Arial" pitchFamily="34" charset="0"/>
                <a:cs typeface="Arial" pitchFamily="34" charset="0"/>
              </a:defRPr>
            </a:lvl1pPr>
            <a:lvl2pPr marL="0" indent="0">
              <a:buNone/>
              <a:defRPr sz="1200">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22" name="Text Placeholder 13"/>
          <p:cNvSpPr>
            <a:spLocks noGrp="1"/>
          </p:cNvSpPr>
          <p:nvPr>
            <p:ph type="body" sz="quarter" idx="22"/>
          </p:nvPr>
        </p:nvSpPr>
        <p:spPr>
          <a:xfrm>
            <a:off x="5648323" y="1142999"/>
            <a:ext cx="3267075" cy="304800"/>
          </a:xfrm>
          <a:prstGeom prst="rect">
            <a:avLst/>
          </a:prstGeom>
        </p:spPr>
        <p:txBody>
          <a:bodyPr/>
          <a:lstStyle>
            <a:lvl1pPr marL="0" indent="0">
              <a:buNone/>
              <a:defRPr sz="1400" b="1">
                <a:solidFill>
                  <a:schemeClr val="bg2"/>
                </a:solidFill>
                <a:latin typeface="Arial" pitchFamily="34" charset="0"/>
                <a:cs typeface="Arial" pitchFamily="34" charset="0"/>
              </a:defRPr>
            </a:lvl1pPr>
            <a:lvl2pPr marL="0" indent="0">
              <a:buNone/>
              <a:defRPr sz="1400" b="1">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23" name="Text Placeholder 13"/>
          <p:cNvSpPr>
            <a:spLocks noGrp="1"/>
          </p:cNvSpPr>
          <p:nvPr>
            <p:ph type="body" sz="quarter" idx="23"/>
          </p:nvPr>
        </p:nvSpPr>
        <p:spPr>
          <a:xfrm>
            <a:off x="5715000" y="1447800"/>
            <a:ext cx="3286124" cy="2057400"/>
          </a:xfrm>
          <a:prstGeom prst="rect">
            <a:avLst/>
          </a:prstGeom>
        </p:spPr>
        <p:txBody>
          <a:bodyPr/>
          <a:lstStyle>
            <a:lvl1pPr marL="0" indent="0">
              <a:buNone/>
              <a:defRPr sz="1200">
                <a:solidFill>
                  <a:schemeClr val="bg2"/>
                </a:solidFill>
                <a:latin typeface="Arial" pitchFamily="34" charset="0"/>
                <a:cs typeface="Arial" pitchFamily="34" charset="0"/>
              </a:defRPr>
            </a:lvl1pPr>
            <a:lvl2pPr marL="0" indent="0">
              <a:buNone/>
              <a:defRPr sz="1200">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28" name="Text Placeholder 289"/>
          <p:cNvSpPr>
            <a:spLocks noGrp="1"/>
          </p:cNvSpPr>
          <p:nvPr>
            <p:ph type="body" sz="quarter" idx="28"/>
          </p:nvPr>
        </p:nvSpPr>
        <p:spPr>
          <a:xfrm>
            <a:off x="152400" y="228600"/>
            <a:ext cx="5076825" cy="381000"/>
          </a:xfrm>
          <a:prstGeom prst="rect">
            <a:avLst/>
          </a:prstGeom>
        </p:spPr>
        <p:txBody>
          <a:bodyPr/>
          <a:lstStyle>
            <a:lvl1pPr marL="0" indent="0" algn="l">
              <a:buNone/>
              <a:tabLst>
                <a:tab pos="854075" algn="l"/>
              </a:tabLst>
              <a:defRPr sz="2500" b="1">
                <a:solidFill>
                  <a:schemeClr val="bg1"/>
                </a:solidFill>
                <a:latin typeface="Arial" pitchFamily="34" charset="0"/>
                <a:cs typeface="Arial" pitchFamily="34" charset="0"/>
              </a:defRPr>
            </a:lvl1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Layout Slide with Pie Chart">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109538"/>
            <a:ext cx="5422900" cy="5770562"/>
          </a:xfrm>
          <a:prstGeom prst="rect">
            <a:avLst/>
          </a:prstGeom>
          <a:solidFill>
            <a:srgbClr val="A0E1BD"/>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8" name="Rectangle 5"/>
          <p:cNvSpPr>
            <a:spLocks noChangeArrowheads="1"/>
          </p:cNvSpPr>
          <p:nvPr userDrawn="1"/>
        </p:nvSpPr>
        <p:spPr bwMode="auto">
          <a:xfrm>
            <a:off x="5541963" y="112713"/>
            <a:ext cx="3602037" cy="838200"/>
          </a:xfrm>
          <a:prstGeom prst="rect">
            <a:avLst/>
          </a:prstGeom>
          <a:solidFill>
            <a:srgbClr val="FFC20E"/>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21" name="Chart Placeholder 13"/>
          <p:cNvSpPr>
            <a:spLocks noGrp="1"/>
          </p:cNvSpPr>
          <p:nvPr>
            <p:ph type="chart" sz="quarter" idx="19"/>
          </p:nvPr>
        </p:nvSpPr>
        <p:spPr>
          <a:xfrm>
            <a:off x="5562600" y="1066800"/>
            <a:ext cx="3429000" cy="4767072"/>
          </a:xfrm>
          <a:prstGeom prst="rect">
            <a:avLst/>
          </a:prstGeom>
        </p:spPr>
        <p:txBody>
          <a:bodyPr/>
          <a:lstStyle>
            <a:lvl1pPr>
              <a:buNone/>
              <a:defRPr/>
            </a:lvl1pPr>
          </a:lstStyle>
          <a:p>
            <a:pPr lvl="0"/>
            <a:r>
              <a:rPr lang="en-US" noProof="0" smtClean="0"/>
              <a:t>Click icon to add chart</a:t>
            </a:r>
            <a:endParaRPr lang="en-US" noProof="0" dirty="0"/>
          </a:p>
        </p:txBody>
      </p:sp>
      <p:sp>
        <p:nvSpPr>
          <p:cNvPr id="10" name="Text Placeholder 13"/>
          <p:cNvSpPr>
            <a:spLocks noGrp="1"/>
          </p:cNvSpPr>
          <p:nvPr>
            <p:ph type="body" sz="quarter" idx="16"/>
          </p:nvPr>
        </p:nvSpPr>
        <p:spPr>
          <a:xfrm>
            <a:off x="152399" y="1219200"/>
            <a:ext cx="5105400" cy="304800"/>
          </a:xfrm>
          <a:prstGeom prst="rect">
            <a:avLst/>
          </a:prstGeom>
        </p:spPr>
        <p:txBody>
          <a:bodyPr/>
          <a:lstStyle>
            <a:lvl1pPr marL="0" indent="0">
              <a:buNone/>
              <a:defRPr sz="1400" b="1">
                <a:solidFill>
                  <a:schemeClr val="bg2"/>
                </a:solidFill>
                <a:latin typeface="Arial" pitchFamily="34" charset="0"/>
                <a:cs typeface="Arial" pitchFamily="34" charset="0"/>
              </a:defRPr>
            </a:lvl1pPr>
            <a:lvl2pPr marL="0" indent="0">
              <a:buNone/>
              <a:defRPr sz="1400" b="1">
                <a:solidFill>
                  <a:schemeClr val="bg2"/>
                </a:solidFill>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11" name="Text Placeholder 13"/>
          <p:cNvSpPr>
            <a:spLocks noGrp="1"/>
          </p:cNvSpPr>
          <p:nvPr>
            <p:ph type="body" sz="quarter" idx="18"/>
          </p:nvPr>
        </p:nvSpPr>
        <p:spPr>
          <a:xfrm>
            <a:off x="152400" y="1562100"/>
            <a:ext cx="5105400" cy="2095500"/>
          </a:xfrm>
          <a:prstGeom prst="rect">
            <a:avLst/>
          </a:prstGeom>
        </p:spPr>
        <p:txBody>
          <a:bodyPr/>
          <a:lstStyle>
            <a:lvl1pPr marL="0" indent="0">
              <a:buNone/>
              <a:defRPr sz="1200">
                <a:solidFill>
                  <a:srgbClr val="000000"/>
                </a:solidFill>
                <a:latin typeface="Arial" pitchFamily="34" charset="0"/>
                <a:cs typeface="Arial" pitchFamily="34" charset="0"/>
              </a:defRPr>
            </a:lvl1pPr>
            <a:lvl2pPr marL="0" indent="0">
              <a:buNone/>
              <a:defRPr sz="1200">
                <a:solidFill>
                  <a:srgbClr val="000000"/>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12" name="Text Placeholder 13"/>
          <p:cNvSpPr>
            <a:spLocks noGrp="1"/>
          </p:cNvSpPr>
          <p:nvPr>
            <p:ph type="body" sz="quarter" idx="20"/>
          </p:nvPr>
        </p:nvSpPr>
        <p:spPr>
          <a:xfrm>
            <a:off x="152400" y="3925824"/>
            <a:ext cx="5105400" cy="1636776"/>
          </a:xfrm>
          <a:prstGeom prst="rect">
            <a:avLst/>
          </a:prstGeom>
        </p:spPr>
        <p:txBody>
          <a:bodyPr/>
          <a:lstStyle>
            <a:lvl1pPr marL="0" indent="0">
              <a:buNone/>
              <a:defRPr sz="2800" b="1" i="1">
                <a:solidFill>
                  <a:schemeClr val="tx1"/>
                </a:solidFill>
                <a:latin typeface="Palatino Linotype" pitchFamily="18" charset="0"/>
                <a:cs typeface="Arial" pitchFamily="34" charset="0"/>
              </a:defRPr>
            </a:lvl1pPr>
            <a:lvl2pPr marL="0" indent="0">
              <a:buNone/>
              <a:defRPr sz="2800" b="1" i="1">
                <a:solidFill>
                  <a:schemeClr val="tx1"/>
                </a:solidFill>
                <a:latin typeface="Palatino Linotype" pitchFamily="18" charset="0"/>
                <a:cs typeface="Arial" pitchFamily="34" charset="0"/>
              </a:defRPr>
            </a:lvl2pPr>
          </a:lstStyle>
          <a:p>
            <a:pPr lvl="0"/>
            <a:r>
              <a:rPr lang="en-US" smtClean="0"/>
              <a:t>Click to edit Master text styles</a:t>
            </a:r>
          </a:p>
          <a:p>
            <a:pPr lvl="1"/>
            <a:r>
              <a:rPr lang="en-US" smtClean="0"/>
              <a:t>Second level</a:t>
            </a:r>
          </a:p>
        </p:txBody>
      </p:sp>
      <p:sp>
        <p:nvSpPr>
          <p:cNvPr id="15" name="Text Placeholder 289"/>
          <p:cNvSpPr>
            <a:spLocks noGrp="1"/>
          </p:cNvSpPr>
          <p:nvPr>
            <p:ph type="body" sz="quarter" idx="28"/>
          </p:nvPr>
        </p:nvSpPr>
        <p:spPr>
          <a:xfrm>
            <a:off x="152400" y="228600"/>
            <a:ext cx="5076825" cy="381000"/>
          </a:xfrm>
          <a:prstGeom prst="rect">
            <a:avLst/>
          </a:prstGeom>
        </p:spPr>
        <p:txBody>
          <a:bodyPr/>
          <a:lstStyle>
            <a:lvl1pPr marL="0" indent="0" algn="l">
              <a:buNone/>
              <a:tabLst>
                <a:tab pos="854075" algn="l"/>
              </a:tabLst>
              <a:defRPr sz="2500" b="1">
                <a:solidFill>
                  <a:schemeClr val="bg1"/>
                </a:solidFill>
                <a:latin typeface="Arial" pitchFamily="34" charset="0"/>
                <a:cs typeface="Arial" pitchFamily="34" charset="0"/>
              </a:defRPr>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ck Cover Slide">
    <p:spTree>
      <p:nvGrpSpPr>
        <p:cNvPr id="1" name=""/>
        <p:cNvGrpSpPr/>
        <p:nvPr/>
      </p:nvGrpSpPr>
      <p:grpSpPr>
        <a:xfrm>
          <a:off x="0" y="0"/>
          <a:ext cx="0" cy="0"/>
          <a:chOff x="0" y="0"/>
          <a:chExt cx="0" cy="0"/>
        </a:xfrm>
      </p:grpSpPr>
      <p:sp>
        <p:nvSpPr>
          <p:cNvPr id="6" name="Rectangle 9"/>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3"/>
          <p:cNvSpPr>
            <a:spLocks noChangeArrowheads="1"/>
          </p:cNvSpPr>
          <p:nvPr userDrawn="1"/>
        </p:nvSpPr>
        <p:spPr bwMode="auto">
          <a:xfrm>
            <a:off x="155575" y="165100"/>
            <a:ext cx="5614988" cy="4443413"/>
          </a:xfrm>
          <a:prstGeom prst="rect">
            <a:avLst/>
          </a:prstGeom>
          <a:solidFill>
            <a:srgbClr val="36363E"/>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8" name="Rectangle 12"/>
          <p:cNvSpPr>
            <a:spLocks noChangeArrowheads="1"/>
          </p:cNvSpPr>
          <p:nvPr userDrawn="1"/>
        </p:nvSpPr>
        <p:spPr bwMode="auto">
          <a:xfrm>
            <a:off x="5943600" y="6248400"/>
            <a:ext cx="3200400" cy="609600"/>
          </a:xfrm>
          <a:prstGeom prst="rect">
            <a:avLst/>
          </a:prstGeom>
          <a:solidFill>
            <a:srgbClr val="36363E"/>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10" name="Rectangle 12"/>
          <p:cNvSpPr/>
          <p:nvPr userDrawn="1"/>
        </p:nvSpPr>
        <p:spPr>
          <a:xfrm>
            <a:off x="152400" y="4800600"/>
            <a:ext cx="2895600" cy="1905000"/>
          </a:xfrm>
          <a:prstGeom prst="rect">
            <a:avLst/>
          </a:prstGeom>
          <a:ln>
            <a:solidFill>
              <a:srgbClr val="FFC2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3" descr="SCTlogo.png"/>
          <p:cNvPicPr>
            <a:picLocks noChangeAspect="1"/>
          </p:cNvPicPr>
          <p:nvPr userDrawn="1"/>
        </p:nvPicPr>
        <p:blipFill>
          <a:blip r:embed="rId2"/>
          <a:srcRect/>
          <a:stretch>
            <a:fillRect/>
          </a:stretch>
        </p:blipFill>
        <p:spPr bwMode="auto">
          <a:xfrm>
            <a:off x="381000" y="5334000"/>
            <a:ext cx="2362200" cy="762000"/>
          </a:xfrm>
          <a:prstGeom prst="rect">
            <a:avLst/>
          </a:prstGeom>
          <a:noFill/>
          <a:ln w="9525">
            <a:noFill/>
            <a:miter lim="800000"/>
            <a:headEnd/>
            <a:tailEnd/>
          </a:ln>
        </p:spPr>
      </p:pic>
      <p:sp>
        <p:nvSpPr>
          <p:cNvPr id="5" name="Picture Placeholder 4"/>
          <p:cNvSpPr>
            <a:spLocks noGrp="1"/>
          </p:cNvSpPr>
          <p:nvPr>
            <p:ph type="pic" sz="quarter" idx="10"/>
          </p:nvPr>
        </p:nvSpPr>
        <p:spPr>
          <a:xfrm>
            <a:off x="5915025" y="200025"/>
            <a:ext cx="3219450" cy="5972176"/>
          </a:xfrm>
          <a:prstGeom prst="rect">
            <a:avLst/>
          </a:prstGeom>
        </p:spPr>
        <p:txBody>
          <a:bodyPr/>
          <a:lstStyle>
            <a:lvl1pPr>
              <a:buNone/>
              <a:defRPr/>
            </a:lvl1pPr>
          </a:lstStyle>
          <a:p>
            <a:pPr lvl="0"/>
            <a:r>
              <a:rPr lang="en-US" noProof="0" smtClean="0"/>
              <a:t>Click icon to add picture</a:t>
            </a:r>
            <a:endParaRPr lang="en-US" noProof="0" dirty="0"/>
          </a:p>
        </p:txBody>
      </p:sp>
      <p:sp>
        <p:nvSpPr>
          <p:cNvPr id="9" name="Picture Placeholder 8"/>
          <p:cNvSpPr>
            <a:spLocks noGrp="1"/>
          </p:cNvSpPr>
          <p:nvPr>
            <p:ph type="pic" sz="quarter" idx="11"/>
          </p:nvPr>
        </p:nvSpPr>
        <p:spPr>
          <a:xfrm>
            <a:off x="3124200" y="4800600"/>
            <a:ext cx="2676525" cy="1905000"/>
          </a:xfrm>
          <a:prstGeom prst="rect">
            <a:avLst/>
          </a:prstGeom>
        </p:spPr>
        <p:txBody>
          <a:bodyPr/>
          <a:lstStyle>
            <a:lvl1pPr>
              <a:buNone/>
              <a:defRPr/>
            </a:lvl1pPr>
          </a:lstStyle>
          <a:p>
            <a:pPr lvl="0"/>
            <a:r>
              <a:rPr lang="en-US" noProof="0" smtClean="0"/>
              <a:t>Click icon to add picture</a:t>
            </a:r>
            <a:endParaRPr lang="en-US" noProof="0" dirty="0"/>
          </a:p>
        </p:txBody>
      </p:sp>
      <p:sp>
        <p:nvSpPr>
          <p:cNvPr id="22" name="Text Placeholder 39"/>
          <p:cNvSpPr>
            <a:spLocks noGrp="1"/>
          </p:cNvSpPr>
          <p:nvPr>
            <p:ph type="body" sz="quarter" idx="14"/>
          </p:nvPr>
        </p:nvSpPr>
        <p:spPr>
          <a:xfrm>
            <a:off x="464439" y="2152650"/>
            <a:ext cx="5029200" cy="457200"/>
          </a:xfrm>
          <a:prstGeom prst="rect">
            <a:avLst/>
          </a:prstGeom>
        </p:spPr>
        <p:txBody>
          <a:bodyPr/>
          <a:lstStyle>
            <a:lvl1pPr marL="0" indent="0" algn="ctr">
              <a:buNone/>
              <a:defRPr sz="2800" b="1">
                <a:solidFill>
                  <a:schemeClr val="bg1"/>
                </a:solidFill>
                <a:latin typeface="Arial" pitchFamily="34" charset="0"/>
                <a:cs typeface="Arial" pitchFamily="34" charset="0"/>
              </a:defRPr>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5500" y="709613"/>
            <a:ext cx="77724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825500" y="1809750"/>
            <a:ext cx="7827963" cy="3679825"/>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a:xfrm>
            <a:off x="8069263" y="333375"/>
            <a:ext cx="711200" cy="457200"/>
          </a:xfrm>
          <a:prstGeom prst="rect">
            <a:avLst/>
          </a:prstGeom>
        </p:spPr>
        <p:txBody>
          <a:bodyPr/>
          <a:lstStyle>
            <a:lvl1pPr fontAlgn="auto">
              <a:spcBef>
                <a:spcPts val="0"/>
              </a:spcBef>
              <a:spcAft>
                <a:spcPts val="0"/>
              </a:spcAft>
              <a:defRPr>
                <a:latin typeface="+mn-lt"/>
                <a:cs typeface="+mn-cs"/>
              </a:defRPr>
            </a:lvl1pPr>
          </a:lstStyle>
          <a:p>
            <a:pPr>
              <a:defRPr/>
            </a:pPr>
            <a:fld id="{E376A820-82F9-4D62-B2B6-075A25F385E7}"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14"/>
          <p:cNvSpPr>
            <a:spLocks noChangeArrowheads="1"/>
          </p:cNvSpPr>
          <p:nvPr/>
        </p:nvSpPr>
        <p:spPr bwMode="auto">
          <a:xfrm>
            <a:off x="1641475" y="5943600"/>
            <a:ext cx="1158875" cy="914400"/>
          </a:xfrm>
          <a:prstGeom prst="rect">
            <a:avLst/>
          </a:prstGeom>
          <a:solidFill>
            <a:srgbClr val="00A261"/>
          </a:solidFill>
          <a:ln w="9525">
            <a:noFill/>
            <a:miter lim="800000"/>
            <a:headEnd/>
            <a:tailEnd/>
          </a:ln>
        </p:spPr>
        <p:txBody>
          <a:bodyPr/>
          <a:lstStyle/>
          <a:p>
            <a:pPr fontAlgn="auto">
              <a:spcBef>
                <a:spcPts val="0"/>
              </a:spcBef>
              <a:spcAft>
                <a:spcPts val="0"/>
              </a:spcAft>
              <a:defRPr/>
            </a:pPr>
            <a:endParaRPr lang="en-US">
              <a:latin typeface="+mn-lt"/>
              <a:cs typeface="+mn-cs"/>
            </a:endParaRPr>
          </a:p>
        </p:txBody>
      </p:sp>
      <p:grpSp>
        <p:nvGrpSpPr>
          <p:cNvPr id="1027" name="Group 23"/>
          <p:cNvGrpSpPr>
            <a:grpSpLocks/>
          </p:cNvGrpSpPr>
          <p:nvPr/>
        </p:nvGrpSpPr>
        <p:grpSpPr bwMode="auto">
          <a:xfrm>
            <a:off x="0" y="5943600"/>
            <a:ext cx="1490663" cy="914400"/>
            <a:chOff x="0" y="0"/>
            <a:chExt cx="1490471" cy="914400"/>
          </a:xfrm>
        </p:grpSpPr>
        <p:sp>
          <p:nvSpPr>
            <p:cNvPr id="25" name="Rectangle 5"/>
            <p:cNvSpPr>
              <a:spLocks noChangeArrowheads="1"/>
            </p:cNvSpPr>
            <p:nvPr userDrawn="1"/>
          </p:nvSpPr>
          <p:spPr bwMode="auto">
            <a:xfrm>
              <a:off x="0" y="0"/>
              <a:ext cx="1490471" cy="914400"/>
            </a:xfrm>
            <a:prstGeom prst="rect">
              <a:avLst/>
            </a:prstGeom>
            <a:solidFill>
              <a:srgbClr val="FFC20E"/>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32" name="Freeform 7"/>
            <p:cNvSpPr>
              <a:spLocks/>
            </p:cNvSpPr>
            <p:nvPr/>
          </p:nvSpPr>
          <p:spPr bwMode="auto">
            <a:xfrm>
              <a:off x="790473" y="252413"/>
              <a:ext cx="133333" cy="134937"/>
            </a:xfrm>
            <a:custGeom>
              <a:avLst/>
              <a:gdLst/>
              <a:ahLst/>
              <a:cxnLst>
                <a:cxn ang="0">
                  <a:pos x="105" y="0"/>
                </a:cxn>
                <a:cxn ang="0">
                  <a:pos x="123" y="2"/>
                </a:cxn>
                <a:cxn ang="0">
                  <a:pos x="141" y="7"/>
                </a:cxn>
                <a:cxn ang="0">
                  <a:pos x="157" y="14"/>
                </a:cxn>
                <a:cxn ang="0">
                  <a:pos x="172" y="25"/>
                </a:cxn>
                <a:cxn ang="0">
                  <a:pos x="184" y="38"/>
                </a:cxn>
                <a:cxn ang="0">
                  <a:pos x="194" y="52"/>
                </a:cxn>
                <a:cxn ang="0">
                  <a:pos x="202" y="69"/>
                </a:cxn>
                <a:cxn ang="0">
                  <a:pos x="207" y="86"/>
                </a:cxn>
                <a:cxn ang="0">
                  <a:pos x="209" y="105"/>
                </a:cxn>
                <a:cxn ang="0">
                  <a:pos x="207" y="124"/>
                </a:cxn>
                <a:cxn ang="0">
                  <a:pos x="202" y="142"/>
                </a:cxn>
                <a:cxn ang="0">
                  <a:pos x="194" y="159"/>
                </a:cxn>
                <a:cxn ang="0">
                  <a:pos x="184" y="173"/>
                </a:cxn>
                <a:cxn ang="0">
                  <a:pos x="172" y="186"/>
                </a:cxn>
                <a:cxn ang="0">
                  <a:pos x="157" y="196"/>
                </a:cxn>
                <a:cxn ang="0">
                  <a:pos x="141" y="204"/>
                </a:cxn>
                <a:cxn ang="0">
                  <a:pos x="123" y="209"/>
                </a:cxn>
                <a:cxn ang="0">
                  <a:pos x="105" y="211"/>
                </a:cxn>
                <a:cxn ang="0">
                  <a:pos x="86" y="209"/>
                </a:cxn>
                <a:cxn ang="0">
                  <a:pos x="68" y="204"/>
                </a:cxn>
                <a:cxn ang="0">
                  <a:pos x="52" y="196"/>
                </a:cxn>
                <a:cxn ang="0">
                  <a:pos x="37" y="186"/>
                </a:cxn>
                <a:cxn ang="0">
                  <a:pos x="25" y="173"/>
                </a:cxn>
                <a:cxn ang="0">
                  <a:pos x="15" y="159"/>
                </a:cxn>
                <a:cxn ang="0">
                  <a:pos x="7" y="142"/>
                </a:cxn>
                <a:cxn ang="0">
                  <a:pos x="2" y="124"/>
                </a:cxn>
                <a:cxn ang="0">
                  <a:pos x="0" y="105"/>
                </a:cxn>
                <a:cxn ang="0">
                  <a:pos x="2" y="86"/>
                </a:cxn>
                <a:cxn ang="0">
                  <a:pos x="7" y="69"/>
                </a:cxn>
                <a:cxn ang="0">
                  <a:pos x="15" y="52"/>
                </a:cxn>
                <a:cxn ang="0">
                  <a:pos x="25" y="38"/>
                </a:cxn>
                <a:cxn ang="0">
                  <a:pos x="37" y="25"/>
                </a:cxn>
                <a:cxn ang="0">
                  <a:pos x="52" y="14"/>
                </a:cxn>
                <a:cxn ang="0">
                  <a:pos x="68" y="7"/>
                </a:cxn>
                <a:cxn ang="0">
                  <a:pos x="86" y="2"/>
                </a:cxn>
                <a:cxn ang="0">
                  <a:pos x="105" y="0"/>
                </a:cxn>
              </a:cxnLst>
              <a:rect l="0" t="0" r="r" b="b"/>
              <a:pathLst>
                <a:path w="209" h="211">
                  <a:moveTo>
                    <a:pt x="105" y="0"/>
                  </a:moveTo>
                  <a:lnTo>
                    <a:pt x="123" y="2"/>
                  </a:lnTo>
                  <a:lnTo>
                    <a:pt x="141" y="7"/>
                  </a:lnTo>
                  <a:lnTo>
                    <a:pt x="157" y="14"/>
                  </a:lnTo>
                  <a:lnTo>
                    <a:pt x="172" y="25"/>
                  </a:lnTo>
                  <a:lnTo>
                    <a:pt x="184" y="38"/>
                  </a:lnTo>
                  <a:lnTo>
                    <a:pt x="194" y="52"/>
                  </a:lnTo>
                  <a:lnTo>
                    <a:pt x="202" y="69"/>
                  </a:lnTo>
                  <a:lnTo>
                    <a:pt x="207" y="86"/>
                  </a:lnTo>
                  <a:lnTo>
                    <a:pt x="209" y="105"/>
                  </a:lnTo>
                  <a:lnTo>
                    <a:pt x="207" y="124"/>
                  </a:lnTo>
                  <a:lnTo>
                    <a:pt x="202" y="142"/>
                  </a:lnTo>
                  <a:lnTo>
                    <a:pt x="194" y="159"/>
                  </a:lnTo>
                  <a:lnTo>
                    <a:pt x="184" y="173"/>
                  </a:lnTo>
                  <a:lnTo>
                    <a:pt x="172" y="186"/>
                  </a:lnTo>
                  <a:lnTo>
                    <a:pt x="157" y="196"/>
                  </a:lnTo>
                  <a:lnTo>
                    <a:pt x="141" y="204"/>
                  </a:lnTo>
                  <a:lnTo>
                    <a:pt x="123" y="209"/>
                  </a:lnTo>
                  <a:lnTo>
                    <a:pt x="105" y="211"/>
                  </a:lnTo>
                  <a:lnTo>
                    <a:pt x="86" y="209"/>
                  </a:lnTo>
                  <a:lnTo>
                    <a:pt x="68" y="204"/>
                  </a:lnTo>
                  <a:lnTo>
                    <a:pt x="52" y="196"/>
                  </a:lnTo>
                  <a:lnTo>
                    <a:pt x="37" y="186"/>
                  </a:lnTo>
                  <a:lnTo>
                    <a:pt x="25" y="173"/>
                  </a:lnTo>
                  <a:lnTo>
                    <a:pt x="15" y="159"/>
                  </a:lnTo>
                  <a:lnTo>
                    <a:pt x="7" y="142"/>
                  </a:lnTo>
                  <a:lnTo>
                    <a:pt x="2" y="124"/>
                  </a:lnTo>
                  <a:lnTo>
                    <a:pt x="0" y="105"/>
                  </a:lnTo>
                  <a:lnTo>
                    <a:pt x="2" y="86"/>
                  </a:lnTo>
                  <a:lnTo>
                    <a:pt x="7" y="69"/>
                  </a:lnTo>
                  <a:lnTo>
                    <a:pt x="15" y="52"/>
                  </a:lnTo>
                  <a:lnTo>
                    <a:pt x="25" y="38"/>
                  </a:lnTo>
                  <a:lnTo>
                    <a:pt x="37" y="25"/>
                  </a:lnTo>
                  <a:lnTo>
                    <a:pt x="52" y="14"/>
                  </a:lnTo>
                  <a:lnTo>
                    <a:pt x="68" y="7"/>
                  </a:lnTo>
                  <a:lnTo>
                    <a:pt x="86" y="2"/>
                  </a:lnTo>
                  <a:lnTo>
                    <a:pt x="105" y="0"/>
                  </a:lnTo>
                  <a:close/>
                </a:path>
              </a:pathLst>
            </a:custGeom>
            <a:solidFill>
              <a:srgbClr val="FFC000"/>
            </a:solidFill>
            <a:ln w="0">
              <a:noFill/>
              <a:round/>
              <a:headEnd/>
              <a:tailEnd/>
            </a:ln>
          </p:spPr>
          <p:txBody>
            <a:bodyPr/>
            <a:lstStyle/>
            <a:p>
              <a:pPr fontAlgn="auto">
                <a:spcBef>
                  <a:spcPts val="0"/>
                </a:spcBef>
                <a:spcAft>
                  <a:spcPts val="0"/>
                </a:spcAft>
                <a:defRPr/>
              </a:pPr>
              <a:endParaRPr lang="en-US">
                <a:latin typeface="+mn-lt"/>
                <a:cs typeface="+mn-cs"/>
              </a:endParaRPr>
            </a:p>
          </p:txBody>
        </p:sp>
      </p:grpSp>
      <p:sp>
        <p:nvSpPr>
          <p:cNvPr id="33" name="Rectangle 2"/>
          <p:cNvSpPr>
            <a:spLocks noChangeArrowheads="1"/>
          </p:cNvSpPr>
          <p:nvPr/>
        </p:nvSpPr>
        <p:spPr bwMode="auto">
          <a:xfrm>
            <a:off x="5562600" y="5943600"/>
            <a:ext cx="3581400" cy="914400"/>
          </a:xfrm>
          <a:prstGeom prst="rect">
            <a:avLst/>
          </a:prstGeom>
          <a:solidFill>
            <a:srgbClr val="96D8E7"/>
          </a:solidFill>
          <a:ln w="9525">
            <a:noFill/>
            <a:miter lim="800000"/>
            <a:headEnd/>
            <a:tailEnd/>
          </a:ln>
        </p:spPr>
        <p:txBody>
          <a:bodyPr/>
          <a:lstStyle/>
          <a:p>
            <a:pPr fontAlgn="auto">
              <a:spcBef>
                <a:spcPts val="0"/>
              </a:spcBef>
              <a:spcAft>
                <a:spcPts val="0"/>
              </a:spcAft>
              <a:defRPr/>
            </a:pPr>
            <a:endParaRPr lang="en-US" dirty="0">
              <a:solidFill>
                <a:srgbClr val="000000"/>
              </a:solidFill>
              <a:latin typeface="+mn-lt"/>
              <a:cs typeface="+mn-cs"/>
            </a:endParaRPr>
          </a:p>
        </p:txBody>
      </p:sp>
      <p:sp>
        <p:nvSpPr>
          <p:cNvPr id="34" name="Rectangle 3"/>
          <p:cNvSpPr>
            <a:spLocks noChangeArrowheads="1"/>
          </p:cNvSpPr>
          <p:nvPr/>
        </p:nvSpPr>
        <p:spPr bwMode="auto">
          <a:xfrm>
            <a:off x="2947988" y="5943600"/>
            <a:ext cx="1162050" cy="914400"/>
          </a:xfrm>
          <a:prstGeom prst="rect">
            <a:avLst/>
          </a:prstGeom>
          <a:solidFill>
            <a:srgbClr val="36363E"/>
          </a:solid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35" name="Rectangle 4"/>
          <p:cNvSpPr>
            <a:spLocks noChangeArrowheads="1"/>
          </p:cNvSpPr>
          <p:nvPr/>
        </p:nvSpPr>
        <p:spPr bwMode="auto">
          <a:xfrm>
            <a:off x="4259263" y="5943600"/>
            <a:ext cx="1154112" cy="914400"/>
          </a:xfrm>
          <a:prstGeom prst="rect">
            <a:avLst/>
          </a:prstGeom>
          <a:solidFill>
            <a:srgbClr val="0068B3"/>
          </a:solidFill>
          <a:ln w="9525">
            <a:noFill/>
            <a:miter lim="800000"/>
            <a:headEnd/>
            <a:tailEnd/>
          </a:ln>
        </p:spPr>
        <p:txBody>
          <a:bodyPr/>
          <a:lstStyle/>
          <a:p>
            <a:pPr fontAlgn="auto">
              <a:spcBef>
                <a:spcPts val="0"/>
              </a:spcBef>
              <a:spcAft>
                <a:spcPts val="0"/>
              </a:spcAft>
              <a:defRPr/>
            </a:pPr>
            <a:endParaRPr lang="en-US">
              <a:latin typeface="+mn-lt"/>
              <a:cs typeface="+mn-cs"/>
            </a:endParaRPr>
          </a:p>
        </p:txBody>
      </p:sp>
      <p:pic>
        <p:nvPicPr>
          <p:cNvPr id="1031" name="Picture 18" descr="SCTlogo.png"/>
          <p:cNvPicPr>
            <a:picLocks noChangeAspect="1"/>
          </p:cNvPicPr>
          <p:nvPr userDrawn="1"/>
        </p:nvPicPr>
        <p:blipFill>
          <a:blip r:embed="rId9"/>
          <a:srcRect/>
          <a:stretch>
            <a:fillRect/>
          </a:stretch>
        </p:blipFill>
        <p:spPr bwMode="auto">
          <a:xfrm>
            <a:off x="76200" y="6223000"/>
            <a:ext cx="1371600" cy="406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txStyles>
    <p:titleStyle>
      <a:lvl1pPr algn="l" rtl="0" fontAlgn="base">
        <a:spcBef>
          <a:spcPct val="0"/>
        </a:spcBef>
        <a:spcAft>
          <a:spcPct val="0"/>
        </a:spcAft>
        <a:defRPr sz="2700" b="1" i="1" kern="1200">
          <a:solidFill>
            <a:schemeClr val="tx1"/>
          </a:solidFill>
          <a:latin typeface="Times New Roman" pitchFamily="18" charset="0"/>
          <a:ea typeface="+mj-ea"/>
          <a:cs typeface="+mj-cs"/>
        </a:defRPr>
      </a:lvl1pPr>
      <a:lvl2pPr algn="l" rtl="0" fontAlgn="base">
        <a:spcBef>
          <a:spcPct val="0"/>
        </a:spcBef>
        <a:spcAft>
          <a:spcPct val="0"/>
        </a:spcAft>
        <a:defRPr sz="2700" b="1" i="1">
          <a:solidFill>
            <a:schemeClr val="tx1"/>
          </a:solidFill>
          <a:latin typeface="Times New Roman" pitchFamily="18" charset="0"/>
        </a:defRPr>
      </a:lvl2pPr>
      <a:lvl3pPr algn="l" rtl="0" fontAlgn="base">
        <a:spcBef>
          <a:spcPct val="0"/>
        </a:spcBef>
        <a:spcAft>
          <a:spcPct val="0"/>
        </a:spcAft>
        <a:defRPr sz="2700" b="1" i="1">
          <a:solidFill>
            <a:schemeClr val="tx1"/>
          </a:solidFill>
          <a:latin typeface="Times New Roman" pitchFamily="18" charset="0"/>
        </a:defRPr>
      </a:lvl3pPr>
      <a:lvl4pPr algn="l" rtl="0" fontAlgn="base">
        <a:spcBef>
          <a:spcPct val="0"/>
        </a:spcBef>
        <a:spcAft>
          <a:spcPct val="0"/>
        </a:spcAft>
        <a:defRPr sz="2700" b="1" i="1">
          <a:solidFill>
            <a:schemeClr val="tx1"/>
          </a:solidFill>
          <a:latin typeface="Times New Roman" pitchFamily="18" charset="0"/>
        </a:defRPr>
      </a:lvl4pPr>
      <a:lvl5pPr algn="l" rtl="0" fontAlgn="base">
        <a:spcBef>
          <a:spcPct val="0"/>
        </a:spcBef>
        <a:spcAft>
          <a:spcPct val="0"/>
        </a:spcAft>
        <a:defRPr sz="2700" b="1" i="1">
          <a:solidFill>
            <a:schemeClr val="tx1"/>
          </a:solidFill>
          <a:latin typeface="Times New Roman" pitchFamily="18" charset="0"/>
        </a:defRPr>
      </a:lvl5pPr>
      <a:lvl6pPr marL="457200" algn="l" rtl="0" fontAlgn="base">
        <a:spcBef>
          <a:spcPct val="0"/>
        </a:spcBef>
        <a:spcAft>
          <a:spcPct val="0"/>
        </a:spcAft>
        <a:defRPr sz="2700" b="1" i="1">
          <a:solidFill>
            <a:schemeClr val="tx1"/>
          </a:solidFill>
          <a:latin typeface="Times New Roman" pitchFamily="18" charset="0"/>
        </a:defRPr>
      </a:lvl6pPr>
      <a:lvl7pPr marL="914400" algn="l" rtl="0" fontAlgn="base">
        <a:spcBef>
          <a:spcPct val="0"/>
        </a:spcBef>
        <a:spcAft>
          <a:spcPct val="0"/>
        </a:spcAft>
        <a:defRPr sz="2700" b="1" i="1">
          <a:solidFill>
            <a:schemeClr val="tx1"/>
          </a:solidFill>
          <a:latin typeface="Times New Roman" pitchFamily="18" charset="0"/>
        </a:defRPr>
      </a:lvl7pPr>
      <a:lvl8pPr marL="1371600" algn="l" rtl="0" fontAlgn="base">
        <a:spcBef>
          <a:spcPct val="0"/>
        </a:spcBef>
        <a:spcAft>
          <a:spcPct val="0"/>
        </a:spcAft>
        <a:defRPr sz="2700" b="1" i="1">
          <a:solidFill>
            <a:schemeClr val="tx1"/>
          </a:solidFill>
          <a:latin typeface="Times New Roman" pitchFamily="18" charset="0"/>
        </a:defRPr>
      </a:lvl8pPr>
      <a:lvl9pPr marL="1828800" algn="l" rtl="0" fontAlgn="base">
        <a:spcBef>
          <a:spcPct val="0"/>
        </a:spcBef>
        <a:spcAft>
          <a:spcPct val="0"/>
        </a:spcAft>
        <a:defRPr sz="2700" b="1" i="1">
          <a:solidFill>
            <a:schemeClr val="tx1"/>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30.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5.xml"/><Relationship Id="rId1" Type="http://schemas.openxmlformats.org/officeDocument/2006/relationships/audio" Target="../media/audio2.wav"/><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hyperlink" Target="http://www.sctweb.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6" descr="SCTlogo.png"/>
          <p:cNvPicPr>
            <a:picLocks noChangeAspect="1"/>
          </p:cNvPicPr>
          <p:nvPr/>
        </p:nvPicPr>
        <p:blipFill>
          <a:blip r:embed="rId2"/>
          <a:srcRect/>
          <a:stretch>
            <a:fillRect/>
          </a:stretch>
        </p:blipFill>
        <p:spPr bwMode="auto">
          <a:xfrm>
            <a:off x="381000" y="304800"/>
            <a:ext cx="7708900" cy="2286000"/>
          </a:xfrm>
          <a:prstGeom prst="rect">
            <a:avLst/>
          </a:prstGeom>
          <a:noFill/>
          <a:ln w="9525">
            <a:noFill/>
            <a:miter lim="800000"/>
            <a:headEnd/>
            <a:tailEnd/>
          </a:ln>
        </p:spPr>
      </p:pic>
      <p:pic>
        <p:nvPicPr>
          <p:cNvPr id="10242" name="Picture 20" descr="BOS_01.jpg"/>
          <p:cNvPicPr>
            <a:picLocks noChangeAspect="1"/>
          </p:cNvPicPr>
          <p:nvPr/>
        </p:nvPicPr>
        <p:blipFill>
          <a:blip r:embed="rId3"/>
          <a:srcRect t="22430" r="2061" b="8972"/>
          <a:stretch>
            <a:fillRect/>
          </a:stretch>
        </p:blipFill>
        <p:spPr bwMode="auto">
          <a:xfrm>
            <a:off x="152400" y="2819400"/>
            <a:ext cx="5087938" cy="1638300"/>
          </a:xfrm>
          <a:prstGeom prst="rect">
            <a:avLst/>
          </a:prstGeom>
          <a:noFill/>
          <a:ln w="9525">
            <a:noFill/>
            <a:miter lim="800000"/>
            <a:headEnd/>
            <a:tailEnd/>
          </a:ln>
        </p:spPr>
      </p:pic>
      <p:sp>
        <p:nvSpPr>
          <p:cNvPr id="10243" name="TextBox 3"/>
          <p:cNvSpPr txBox="1">
            <a:spLocks noChangeArrowheads="1"/>
          </p:cNvSpPr>
          <p:nvPr/>
        </p:nvSpPr>
        <p:spPr bwMode="auto">
          <a:xfrm>
            <a:off x="5410200" y="3200400"/>
            <a:ext cx="3733800" cy="708025"/>
          </a:xfrm>
          <a:prstGeom prst="rect">
            <a:avLst/>
          </a:prstGeom>
          <a:noFill/>
          <a:ln w="9525">
            <a:noFill/>
            <a:miter lim="800000"/>
            <a:headEnd/>
            <a:tailEnd/>
          </a:ln>
        </p:spPr>
        <p:txBody>
          <a:bodyPr>
            <a:spAutoFit/>
          </a:bodyPr>
          <a:lstStyle/>
          <a:p>
            <a:pPr algn="ctr"/>
            <a:r>
              <a:rPr lang="en-US" sz="2000" b="1">
                <a:solidFill>
                  <a:schemeClr val="bg1"/>
                </a:solidFill>
              </a:rPr>
              <a:t>34</a:t>
            </a:r>
            <a:r>
              <a:rPr lang="en-US" sz="2000" b="1" baseline="30000">
                <a:solidFill>
                  <a:schemeClr val="bg1"/>
                </a:solidFill>
              </a:rPr>
              <a:t>th</a:t>
            </a:r>
            <a:r>
              <a:rPr lang="en-US" sz="2000" b="1">
                <a:solidFill>
                  <a:schemeClr val="bg1"/>
                </a:solidFill>
              </a:rPr>
              <a:t> Meeting of the</a:t>
            </a:r>
            <a:br>
              <a:rPr lang="en-US" sz="2000" b="1">
                <a:solidFill>
                  <a:schemeClr val="bg1"/>
                </a:solidFill>
              </a:rPr>
            </a:br>
            <a:r>
              <a:rPr lang="en-US" sz="2000" b="1">
                <a:solidFill>
                  <a:schemeClr val="bg1"/>
                </a:solidFill>
              </a:rPr>
              <a:t>Society for Clinical Trials</a:t>
            </a:r>
          </a:p>
        </p:txBody>
      </p:sp>
      <p:sp>
        <p:nvSpPr>
          <p:cNvPr id="10244" name="TextBox 8"/>
          <p:cNvSpPr txBox="1">
            <a:spLocks noChangeArrowheads="1"/>
          </p:cNvSpPr>
          <p:nvPr/>
        </p:nvSpPr>
        <p:spPr bwMode="auto">
          <a:xfrm>
            <a:off x="152400" y="5181600"/>
            <a:ext cx="3048000" cy="708025"/>
          </a:xfrm>
          <a:prstGeom prst="rect">
            <a:avLst/>
          </a:prstGeom>
          <a:noFill/>
          <a:ln w="9525">
            <a:noFill/>
            <a:miter lim="800000"/>
            <a:headEnd/>
            <a:tailEnd/>
          </a:ln>
        </p:spPr>
        <p:txBody>
          <a:bodyPr>
            <a:spAutoFit/>
          </a:bodyPr>
          <a:lstStyle/>
          <a:p>
            <a:pPr algn="ctr"/>
            <a:r>
              <a:rPr lang="en-US" sz="2000" b="1">
                <a:solidFill>
                  <a:schemeClr val="bg1"/>
                </a:solidFill>
              </a:rPr>
              <a:t>May 19-22, 2013</a:t>
            </a:r>
            <a:br>
              <a:rPr lang="en-US" sz="2000" b="1">
                <a:solidFill>
                  <a:schemeClr val="bg1"/>
                </a:solidFill>
              </a:rPr>
            </a:br>
            <a:r>
              <a:rPr lang="en-US" sz="2000" b="1">
                <a:solidFill>
                  <a:schemeClr val="bg1"/>
                </a:solidFill>
              </a:rPr>
              <a:t>Boston, Massachusetts</a:t>
            </a:r>
          </a:p>
        </p:txBody>
      </p:sp>
      <p:sp>
        <p:nvSpPr>
          <p:cNvPr id="10245" name="TextBox 7"/>
          <p:cNvSpPr txBox="1">
            <a:spLocks noChangeArrowheads="1"/>
          </p:cNvSpPr>
          <p:nvPr/>
        </p:nvSpPr>
        <p:spPr bwMode="auto">
          <a:xfrm>
            <a:off x="3505200" y="5791200"/>
            <a:ext cx="5562600" cy="923925"/>
          </a:xfrm>
          <a:prstGeom prst="rect">
            <a:avLst/>
          </a:prstGeom>
          <a:noFill/>
          <a:ln w="9525">
            <a:noFill/>
            <a:miter lim="800000"/>
            <a:headEnd/>
            <a:tailEnd/>
          </a:ln>
        </p:spPr>
        <p:txBody>
          <a:bodyPr>
            <a:spAutoFit/>
          </a:bodyPr>
          <a:lstStyle/>
          <a:p>
            <a:pPr algn="ctr"/>
            <a:r>
              <a:rPr lang="en-US" sz="5400" b="1" i="1">
                <a:solidFill>
                  <a:srgbClr val="0068B3"/>
                </a:solidFill>
                <a:latin typeface="Gabriola"/>
              </a:rPr>
              <a:t>Welcome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31"/>
          <p:cNvSpPr>
            <a:spLocks noGrp="1"/>
          </p:cNvSpPr>
          <p:nvPr>
            <p:ph type="body" sz="quarter" idx="15"/>
          </p:nvPr>
        </p:nvSpPr>
        <p:spPr bwMode="auto">
          <a:xfrm>
            <a:off x="228600" y="228600"/>
            <a:ext cx="5105400" cy="8382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400" smtClean="0">
                <a:latin typeface="Arial" charset="0"/>
                <a:cs typeface="Arial" charset="0"/>
              </a:rPr>
              <a:t>What are you doing to </a:t>
            </a:r>
            <a:br>
              <a:rPr lang="en-US" sz="2400" smtClean="0">
                <a:latin typeface="Arial" charset="0"/>
                <a:cs typeface="Arial" charset="0"/>
              </a:rPr>
            </a:br>
            <a:r>
              <a:rPr lang="en-US" sz="2400" i="1" smtClean="0">
                <a:latin typeface="Arial" charset="0"/>
                <a:cs typeface="Arial" charset="0"/>
              </a:rPr>
              <a:t>Celebrate?</a:t>
            </a:r>
          </a:p>
        </p:txBody>
      </p:sp>
      <p:sp>
        <p:nvSpPr>
          <p:cNvPr id="22530" name="Text Placeholder 61"/>
          <p:cNvSpPr>
            <a:spLocks noGrp="1"/>
          </p:cNvSpPr>
          <p:nvPr>
            <p:ph type="body" sz="quarter" idx="18"/>
          </p:nvPr>
        </p:nvSpPr>
        <p:spPr bwMode="auto">
          <a:xfrm>
            <a:off x="5638800" y="3657600"/>
            <a:ext cx="3267075" cy="5334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400" smtClean="0">
                <a:latin typeface="Arial" charset="0"/>
                <a:cs typeface="Arial" charset="0"/>
              </a:rPr>
              <a:t>1747: James Lind</a:t>
            </a:r>
          </a:p>
        </p:txBody>
      </p:sp>
      <p:sp>
        <p:nvSpPr>
          <p:cNvPr id="22531" name="Text Placeholder 62"/>
          <p:cNvSpPr>
            <a:spLocks noGrp="1"/>
          </p:cNvSpPr>
          <p:nvPr>
            <p:ph type="body" sz="quarter" idx="19"/>
          </p:nvPr>
        </p:nvSpPr>
        <p:spPr bwMode="auto">
          <a:xfrm>
            <a:off x="5705475" y="4152900"/>
            <a:ext cx="3286125" cy="17907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 typeface="Arial" charset="0"/>
              <a:buChar char="•"/>
            </a:pPr>
            <a:r>
              <a:rPr lang="en-US" sz="1400" smtClean="0">
                <a:latin typeface="Arial" charset="0"/>
                <a:cs typeface="Arial" charset="0"/>
              </a:rPr>
              <a:t>Six men, grouped into pairs</a:t>
            </a:r>
          </a:p>
          <a:p>
            <a:pPr>
              <a:spcBef>
                <a:spcPct val="0"/>
              </a:spcBef>
              <a:buFont typeface="Arial" charset="0"/>
              <a:buChar char="•"/>
            </a:pPr>
            <a:r>
              <a:rPr lang="en-US" sz="1400" smtClean="0">
                <a:latin typeface="Arial" charset="0"/>
                <a:cs typeface="Arial" charset="0"/>
              </a:rPr>
              <a:t>Trial lasted twelve days</a:t>
            </a:r>
          </a:p>
          <a:p>
            <a:pPr>
              <a:spcBef>
                <a:spcPct val="0"/>
              </a:spcBef>
              <a:buFont typeface="Arial" charset="0"/>
              <a:buChar char="•"/>
            </a:pPr>
            <a:r>
              <a:rPr lang="en-US" sz="1400" smtClean="0">
                <a:latin typeface="Arial" charset="0"/>
                <a:cs typeface="Arial" charset="0"/>
              </a:rPr>
              <a:t>Given a variety of dietary supplements from cider to oranges and lemons</a:t>
            </a:r>
          </a:p>
          <a:p>
            <a:pPr>
              <a:spcBef>
                <a:spcPct val="0"/>
              </a:spcBef>
              <a:buFont typeface="Arial" charset="0"/>
              <a:buChar char="•"/>
            </a:pPr>
            <a:endParaRPr lang="en-US" sz="1400" smtClean="0">
              <a:latin typeface="Arial" charset="0"/>
              <a:cs typeface="Arial" charset="0"/>
            </a:endParaRPr>
          </a:p>
        </p:txBody>
      </p:sp>
      <p:sp>
        <p:nvSpPr>
          <p:cNvPr id="22532" name="Text Placeholder 63"/>
          <p:cNvSpPr>
            <a:spLocks noGrp="1"/>
          </p:cNvSpPr>
          <p:nvPr>
            <p:ph type="body" sz="quarter" idx="20"/>
          </p:nvPr>
        </p:nvSpPr>
        <p:spPr bwMode="auto">
          <a:xfrm>
            <a:off x="304800" y="4495800"/>
            <a:ext cx="5029200" cy="990600"/>
          </a:xfrm>
          <a:noFill/>
          <a:ln>
            <a:miter lim="800000"/>
            <a:headEnd/>
            <a:tailEnd/>
          </a:ln>
        </p:spPr>
        <p:txBody>
          <a:bodyPr vert="horz" wrap="square" lIns="91440" tIns="45720" rIns="91440" bIns="45720" numCol="1" anchor="t" anchorCtr="0" compatLnSpc="1">
            <a:prstTxWarp prst="textNoShape">
              <a:avLst/>
            </a:prstTxWarp>
          </a:bodyPr>
          <a:lstStyle/>
          <a:p>
            <a:r>
              <a:rPr lang="en-US" sz="1800" smtClean="0">
                <a:latin typeface="Arial" charset="0"/>
                <a:cs typeface="Arial" charset="0"/>
              </a:rPr>
              <a:t>is celebrated around the world near </a:t>
            </a:r>
            <a:br>
              <a:rPr lang="en-US" sz="1800" smtClean="0">
                <a:latin typeface="Arial" charset="0"/>
                <a:cs typeface="Arial" charset="0"/>
              </a:rPr>
            </a:br>
            <a:r>
              <a:rPr lang="en-US" sz="1800" smtClean="0">
                <a:latin typeface="Arial" charset="0"/>
                <a:cs typeface="Arial" charset="0"/>
              </a:rPr>
              <a:t>the 20</a:t>
            </a:r>
            <a:r>
              <a:rPr lang="en-US" sz="1800" baseline="30000" smtClean="0">
                <a:latin typeface="Arial" charset="0"/>
                <a:cs typeface="Arial" charset="0"/>
              </a:rPr>
              <a:t>th</a:t>
            </a:r>
            <a:r>
              <a:rPr lang="en-US" sz="1800" smtClean="0">
                <a:latin typeface="Arial" charset="0"/>
                <a:cs typeface="Arial" charset="0"/>
              </a:rPr>
              <a:t> of May to commemorate the </a:t>
            </a:r>
            <a:br>
              <a:rPr lang="en-US" sz="1800" smtClean="0">
                <a:latin typeface="Arial" charset="0"/>
                <a:cs typeface="Arial" charset="0"/>
              </a:rPr>
            </a:br>
            <a:r>
              <a:rPr lang="en-US" sz="1800" smtClean="0">
                <a:latin typeface="Arial" charset="0"/>
                <a:cs typeface="Arial" charset="0"/>
              </a:rPr>
              <a:t>day that James Lind started his famous trial.</a:t>
            </a:r>
          </a:p>
        </p:txBody>
      </p:sp>
      <p:pic>
        <p:nvPicPr>
          <p:cNvPr id="22533" name="Picture 4" descr="https://encrypted-tbn2.gstatic.com/images?q=tbn:ANd9GcRkr1Vk_mxJpw-cFt7Nc3HKsTQKoHUs_Czje0_aAkhVOe3IO41AZw"/>
          <p:cNvPicPr>
            <a:picLocks noChangeAspect="1" noChangeArrowheads="1"/>
          </p:cNvPicPr>
          <p:nvPr/>
        </p:nvPicPr>
        <p:blipFill>
          <a:blip r:embed="rId2"/>
          <a:srcRect/>
          <a:stretch>
            <a:fillRect/>
          </a:stretch>
        </p:blipFill>
        <p:spPr bwMode="auto">
          <a:xfrm>
            <a:off x="457200" y="1219200"/>
            <a:ext cx="4535488" cy="2625725"/>
          </a:xfrm>
          <a:prstGeom prst="rect">
            <a:avLst/>
          </a:prstGeom>
          <a:noFill/>
          <a:ln w="9525">
            <a:noFill/>
            <a:miter lim="800000"/>
            <a:headEnd/>
            <a:tailEnd/>
          </a:ln>
        </p:spPr>
      </p:pic>
      <p:pic>
        <p:nvPicPr>
          <p:cNvPr id="22534" name="Picture 8" descr="https://encrypted-tbn1.gstatic.com/images?q=tbn:ANd9GcQM2GYUIZMZP64x3sK2sv7dICjLORD5KIRrLv1AMwdMAtxfkbW7Pg"/>
          <p:cNvPicPr>
            <a:picLocks noGrp="1" noChangeAspect="1" noChangeArrowheads="1"/>
          </p:cNvPicPr>
          <p:nvPr>
            <p:ph type="pic" sz="quarter" idx="12"/>
          </p:nvPr>
        </p:nvPicPr>
        <p:blipFill>
          <a:blip r:embed="rId3"/>
          <a:srcRect l="4852" r="4852"/>
          <a:stretch>
            <a:fillRect/>
          </a:stretch>
        </p:blipFill>
        <p:spPr bwMode="auto">
          <a:xfrm>
            <a:off x="5638800" y="1143000"/>
            <a:ext cx="3309938" cy="2378075"/>
          </a:xfrm>
          <a:noFill/>
          <a:ln>
            <a:miter lim="800000"/>
            <a:headEnd/>
            <a:tailEnd/>
          </a:ln>
        </p:spPr>
      </p:pic>
      <p:sp>
        <p:nvSpPr>
          <p:cNvPr id="15" name="Rectangle 14"/>
          <p:cNvSpPr/>
          <p:nvPr/>
        </p:nvSpPr>
        <p:spPr>
          <a:xfrm>
            <a:off x="0" y="3957935"/>
            <a:ext cx="5410200" cy="461665"/>
          </a:xfrm>
          <a:prstGeom prst="rect">
            <a:avLst/>
          </a:prstGeom>
          <a:noFill/>
        </p:spPr>
        <p:txBody>
          <a:bodyPr>
            <a:spAutoFit/>
          </a:bodyPr>
          <a:lstStyle/>
          <a:p>
            <a:pPr algn="ctr" fontAlgn="auto">
              <a:spcBef>
                <a:spcPts val="0"/>
              </a:spcBef>
              <a:spcAft>
                <a:spcPts val="0"/>
              </a:spcAft>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International Clinical Trials Day . .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ectangle 257"/>
          <p:cNvSpPr/>
          <p:nvPr/>
        </p:nvSpPr>
        <p:spPr>
          <a:xfrm>
            <a:off x="0" y="0"/>
            <a:ext cx="9144000" cy="5791200"/>
          </a:xfrm>
          <a:prstGeom prst="rect">
            <a:avLst/>
          </a:prstGeom>
          <a:solidFill>
            <a:srgbClr val="A0E1BD"/>
          </a:solidFill>
          <a:ln>
            <a:solidFill>
              <a:srgbClr val="A0E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26626" name="Object 2"/>
          <p:cNvGraphicFramePr>
            <a:graphicFrameLocks noChangeAspect="1"/>
          </p:cNvGraphicFramePr>
          <p:nvPr/>
        </p:nvGraphicFramePr>
        <p:xfrm>
          <a:off x="762000" y="152400"/>
          <a:ext cx="7924800" cy="5562600"/>
        </p:xfrm>
        <a:graphic>
          <a:graphicData uri="http://schemas.openxmlformats.org/presentationml/2006/ole">
            <p:oleObj spid="_x0000_s26626" name="Acrobat Document" r:id="rId4" imgW="19192680" imgH="15544800" progId="AcroExch.Document.7">
              <p:embed/>
            </p:oleObj>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s://encrypted-tbn3.gstatic.com/images?q=tbn:ANd9GcTK0PPWo3bnXaQrwgW7dFv6aV1R91fDEwCclrvKICOGyPMjHDglCw"/>
          <p:cNvPicPr>
            <a:picLocks noGrp="1" noChangeAspect="1" noChangeArrowheads="1"/>
          </p:cNvPicPr>
          <p:nvPr>
            <p:ph type="pic" sz="quarter" idx="12"/>
          </p:nvPr>
        </p:nvPicPr>
        <p:blipFill>
          <a:blip r:embed="rId2"/>
          <a:srcRect l="3317" r="3317"/>
          <a:stretch>
            <a:fillRect/>
          </a:stretch>
        </p:blipFill>
        <p:spPr bwMode="auto">
          <a:xfrm>
            <a:off x="3173413" y="4953000"/>
            <a:ext cx="5778500" cy="1749425"/>
          </a:xfrm>
          <a:noFill/>
          <a:ln>
            <a:miter lim="800000"/>
            <a:headEnd/>
            <a:tailEnd/>
          </a:ln>
        </p:spPr>
      </p:pic>
      <p:sp>
        <p:nvSpPr>
          <p:cNvPr id="7" name="Rectangle 6"/>
          <p:cNvSpPr/>
          <p:nvPr/>
        </p:nvSpPr>
        <p:spPr>
          <a:xfrm>
            <a:off x="152400" y="152400"/>
            <a:ext cx="8839200" cy="4648200"/>
          </a:xfrm>
          <a:prstGeom prst="rect">
            <a:avLst/>
          </a:prstGeom>
          <a:solidFill>
            <a:srgbClr val="96D8E7"/>
          </a:solidFill>
          <a:ln>
            <a:solidFill>
              <a:srgbClr val="96D8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5" name="WordArt 3"/>
          <p:cNvSpPr>
            <a:spLocks noChangeArrowheads="1" noChangeShapeType="1" noTextEdit="1"/>
          </p:cNvSpPr>
          <p:nvPr/>
        </p:nvSpPr>
        <p:spPr bwMode="auto">
          <a:xfrm>
            <a:off x="381000" y="5334000"/>
            <a:ext cx="2379663" cy="836613"/>
          </a:xfrm>
          <a:prstGeom prst="rect">
            <a:avLst/>
          </a:prstGeom>
        </p:spPr>
        <p:txBody>
          <a:bodyPr wrap="none" fromWordArt="1">
            <a:prstTxWarp prst="textPlain">
              <a:avLst>
                <a:gd name="adj" fmla="val 50000"/>
              </a:avLst>
            </a:prstTxWarp>
          </a:bodyPr>
          <a:lstStyle/>
          <a:p>
            <a:pPr algn="ctr"/>
            <a:r>
              <a:rPr lang="en-US" sz="3600" kern="10">
                <a:ln w="9525">
                  <a:solidFill>
                    <a:srgbClr val="0068B3"/>
                  </a:solidFill>
                  <a:round/>
                  <a:headEnd/>
                  <a:tailEnd/>
                </a:ln>
                <a:solidFill>
                  <a:srgbClr val="0068B3"/>
                </a:solidFill>
                <a:latin typeface="Arial"/>
                <a:cs typeface="Arial"/>
              </a:rPr>
              <a:t>Meeting</a:t>
            </a:r>
          </a:p>
          <a:p>
            <a:pPr algn="ctr"/>
            <a:r>
              <a:rPr lang="en-US" sz="3600" kern="10">
                <a:ln w="9525">
                  <a:solidFill>
                    <a:srgbClr val="0068B3"/>
                  </a:solidFill>
                  <a:round/>
                  <a:headEnd/>
                  <a:tailEnd/>
                </a:ln>
                <a:solidFill>
                  <a:srgbClr val="0068B3"/>
                </a:solidFill>
                <a:latin typeface="Arial"/>
                <a:cs typeface="Arial"/>
              </a:rPr>
              <a:t>Announcements</a:t>
            </a:r>
          </a:p>
        </p:txBody>
      </p:sp>
      <p:sp>
        <p:nvSpPr>
          <p:cNvPr id="9" name="Rectangle 8"/>
          <p:cNvSpPr/>
          <p:nvPr/>
        </p:nvSpPr>
        <p:spPr>
          <a:xfrm>
            <a:off x="152400" y="304800"/>
            <a:ext cx="8839200" cy="838200"/>
          </a:xfrm>
          <a:prstGeom prst="rect">
            <a:avLst/>
          </a:prstGeom>
          <a:solidFill>
            <a:srgbClr val="00A261"/>
          </a:solidFill>
          <a:ln>
            <a:solidFill>
              <a:srgbClr val="00A2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7" name="TextBox 9"/>
          <p:cNvSpPr txBox="1">
            <a:spLocks noChangeArrowheads="1"/>
          </p:cNvSpPr>
          <p:nvPr/>
        </p:nvSpPr>
        <p:spPr bwMode="auto">
          <a:xfrm>
            <a:off x="152400" y="533400"/>
            <a:ext cx="8839200" cy="584200"/>
          </a:xfrm>
          <a:prstGeom prst="rect">
            <a:avLst/>
          </a:prstGeom>
          <a:noFill/>
          <a:ln w="9525">
            <a:noFill/>
            <a:miter lim="800000"/>
            <a:headEnd/>
            <a:tailEnd/>
          </a:ln>
        </p:spPr>
        <p:txBody>
          <a:bodyPr>
            <a:spAutoFit/>
          </a:bodyPr>
          <a:lstStyle/>
          <a:p>
            <a:pPr>
              <a:tabLst>
                <a:tab pos="2401888" algn="l"/>
              </a:tabLst>
            </a:pPr>
            <a:r>
              <a:rPr lang="en-US" sz="3200">
                <a:solidFill>
                  <a:schemeClr val="bg1"/>
                </a:solidFill>
              </a:rPr>
              <a:t>Monday: 	General Reception at 6:30 PM</a:t>
            </a:r>
          </a:p>
        </p:txBody>
      </p:sp>
      <p:sp>
        <p:nvSpPr>
          <p:cNvPr id="11" name="Rectangle 10"/>
          <p:cNvSpPr/>
          <p:nvPr/>
        </p:nvSpPr>
        <p:spPr>
          <a:xfrm>
            <a:off x="152400" y="1295400"/>
            <a:ext cx="8839200" cy="3505200"/>
          </a:xfrm>
          <a:prstGeom prst="rect">
            <a:avLst/>
          </a:prstGeom>
          <a:solidFill>
            <a:srgbClr val="00A261"/>
          </a:solidFill>
          <a:ln>
            <a:solidFill>
              <a:srgbClr val="00A2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9" name="TextBox 11"/>
          <p:cNvSpPr txBox="1">
            <a:spLocks noChangeArrowheads="1"/>
          </p:cNvSpPr>
          <p:nvPr/>
        </p:nvSpPr>
        <p:spPr bwMode="auto">
          <a:xfrm>
            <a:off x="152400" y="1371600"/>
            <a:ext cx="8839200" cy="2043113"/>
          </a:xfrm>
          <a:prstGeom prst="rect">
            <a:avLst/>
          </a:prstGeom>
          <a:noFill/>
          <a:ln w="9525">
            <a:noFill/>
            <a:miter lim="800000"/>
            <a:headEnd/>
            <a:tailEnd/>
          </a:ln>
        </p:spPr>
        <p:txBody>
          <a:bodyPr>
            <a:spAutoFit/>
          </a:bodyPr>
          <a:lstStyle/>
          <a:p>
            <a:r>
              <a:rPr lang="en-US" sz="3200">
                <a:solidFill>
                  <a:schemeClr val="bg1"/>
                </a:solidFill>
              </a:rPr>
              <a:t>Tuesday: </a:t>
            </a:r>
          </a:p>
          <a:p>
            <a:endParaRPr lang="en-US" sz="1200">
              <a:solidFill>
                <a:schemeClr val="bg1"/>
              </a:solidFill>
            </a:endParaRPr>
          </a:p>
          <a:p>
            <a:pPr>
              <a:buFont typeface="Arial" charset="0"/>
              <a:buChar char="•"/>
            </a:pPr>
            <a:r>
              <a:rPr lang="en-US" sz="2800">
                <a:solidFill>
                  <a:schemeClr val="bg1"/>
                </a:solidFill>
              </a:rPr>
              <a:t>12:30 PM Business Meeting: Sylvan Green Award</a:t>
            </a:r>
          </a:p>
          <a:p>
            <a:pPr>
              <a:buFont typeface="Arial" charset="0"/>
              <a:buChar char="•"/>
            </a:pPr>
            <a:r>
              <a:rPr lang="en-US" sz="2800">
                <a:solidFill>
                  <a:schemeClr val="bg1"/>
                </a:solidFill>
              </a:rPr>
              <a:t>4:00 PM   Thomas Chalmers Winners Announced</a:t>
            </a:r>
          </a:p>
          <a:p>
            <a:pPr>
              <a:buFont typeface="Arial" charset="0"/>
              <a:buChar char="•"/>
            </a:pPr>
            <a:r>
              <a:rPr lang="en-US" sz="2800">
                <a:solidFill>
                  <a:schemeClr val="bg1"/>
                </a:solidFill>
              </a:rPr>
              <a:t>6:30 PM   Affinity Group Receptions</a:t>
            </a:r>
          </a:p>
        </p:txBody>
      </p:sp>
      <p:sp>
        <p:nvSpPr>
          <p:cNvPr id="28680" name="TextBox 12"/>
          <p:cNvSpPr txBox="1">
            <a:spLocks noChangeArrowheads="1"/>
          </p:cNvSpPr>
          <p:nvPr/>
        </p:nvSpPr>
        <p:spPr bwMode="auto">
          <a:xfrm>
            <a:off x="304800" y="3429000"/>
            <a:ext cx="4114800" cy="1373188"/>
          </a:xfrm>
          <a:prstGeom prst="rect">
            <a:avLst/>
          </a:prstGeom>
          <a:noFill/>
          <a:ln w="9525">
            <a:noFill/>
            <a:miter lim="800000"/>
            <a:headEnd/>
            <a:tailEnd/>
          </a:ln>
        </p:spPr>
        <p:txBody>
          <a:bodyPr>
            <a:spAutoFit/>
          </a:bodyPr>
          <a:lstStyle/>
          <a:p>
            <a:pPr lvl="1"/>
            <a:r>
              <a:rPr lang="en-US" sz="2800">
                <a:solidFill>
                  <a:schemeClr val="bg1"/>
                </a:solidFill>
              </a:rPr>
              <a:t>CRA(48)</a:t>
            </a:r>
          </a:p>
          <a:p>
            <a:pPr lvl="1"/>
            <a:r>
              <a:rPr lang="en-US" sz="2800">
                <a:solidFill>
                  <a:schemeClr val="bg1"/>
                </a:solidFill>
              </a:rPr>
              <a:t>Industry/FDA(100)</a:t>
            </a:r>
          </a:p>
          <a:p>
            <a:pPr lvl="1"/>
            <a:r>
              <a:rPr lang="en-US" sz="2800">
                <a:solidFill>
                  <a:schemeClr val="bg1"/>
                </a:solidFill>
              </a:rPr>
              <a:t>IT(24)</a:t>
            </a:r>
            <a:endParaRPr lang="en-US">
              <a:latin typeface="Trebushet MS"/>
            </a:endParaRPr>
          </a:p>
        </p:txBody>
      </p:sp>
      <p:sp>
        <p:nvSpPr>
          <p:cNvPr id="28681" name="TextBox 13"/>
          <p:cNvSpPr txBox="1">
            <a:spLocks noChangeArrowheads="1"/>
          </p:cNvSpPr>
          <p:nvPr/>
        </p:nvSpPr>
        <p:spPr bwMode="auto">
          <a:xfrm>
            <a:off x="3962400" y="3429000"/>
            <a:ext cx="5029200" cy="946150"/>
          </a:xfrm>
          <a:prstGeom prst="rect">
            <a:avLst/>
          </a:prstGeom>
          <a:noFill/>
          <a:ln w="9525">
            <a:noFill/>
            <a:miter lim="800000"/>
            <a:headEnd/>
            <a:tailEnd/>
          </a:ln>
        </p:spPr>
        <p:txBody>
          <a:bodyPr>
            <a:spAutoFit/>
          </a:bodyPr>
          <a:lstStyle/>
          <a:p>
            <a:pPr lvl="1"/>
            <a:r>
              <a:rPr lang="en-US" sz="2800">
                <a:solidFill>
                  <a:schemeClr val="bg1"/>
                </a:solidFill>
              </a:rPr>
              <a:t>Physicians(21)</a:t>
            </a:r>
          </a:p>
          <a:p>
            <a:pPr lvl="1"/>
            <a:r>
              <a:rPr lang="en-US" sz="2800">
                <a:solidFill>
                  <a:schemeClr val="bg1"/>
                </a:solidFill>
              </a:rPr>
              <a:t>European Trialists(48)</a:t>
            </a:r>
            <a:endParaRPr lang="en-US">
              <a:latin typeface="Trebushet M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encrypted-tbn3.gstatic.com/images?q=tbn:ANd9GcTK0PPWo3bnXaQrwgW7dFv6aV1R91fDEwCclrvKICOGyPMjHDglCw"/>
          <p:cNvPicPr>
            <a:picLocks noGrp="1" noChangeAspect="1" noChangeArrowheads="1"/>
          </p:cNvPicPr>
          <p:nvPr>
            <p:ph sz="quarter" idx="4294967295"/>
          </p:nvPr>
        </p:nvPicPr>
        <p:blipFill>
          <a:blip r:embed="rId2"/>
          <a:srcRect l="3317" r="3317"/>
          <a:stretch>
            <a:fillRect/>
          </a:stretch>
        </p:blipFill>
        <p:spPr bwMode="auto">
          <a:xfrm>
            <a:off x="3173413" y="4953000"/>
            <a:ext cx="5778500" cy="1749425"/>
          </a:xfrm>
          <a:prstGeom prst="rect">
            <a:avLst/>
          </a:prstGeom>
          <a:noFill/>
          <a:ln>
            <a:miter lim="800000"/>
            <a:headEnd/>
            <a:tailEnd/>
          </a:ln>
        </p:spPr>
      </p:pic>
      <p:sp>
        <p:nvSpPr>
          <p:cNvPr id="7" name="Rectangle 6"/>
          <p:cNvSpPr/>
          <p:nvPr/>
        </p:nvSpPr>
        <p:spPr>
          <a:xfrm>
            <a:off x="152400" y="152400"/>
            <a:ext cx="8839200" cy="4648200"/>
          </a:xfrm>
          <a:prstGeom prst="rect">
            <a:avLst/>
          </a:prstGeom>
          <a:solidFill>
            <a:srgbClr val="96D8E7"/>
          </a:solidFill>
          <a:ln>
            <a:solidFill>
              <a:srgbClr val="96D8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60" name="WordArt 3"/>
          <p:cNvSpPr>
            <a:spLocks noChangeArrowheads="1" noChangeShapeType="1" noTextEdit="1"/>
          </p:cNvSpPr>
          <p:nvPr/>
        </p:nvSpPr>
        <p:spPr bwMode="auto">
          <a:xfrm>
            <a:off x="381000" y="5334000"/>
            <a:ext cx="2379663" cy="836613"/>
          </a:xfrm>
          <a:prstGeom prst="rect">
            <a:avLst/>
          </a:prstGeom>
        </p:spPr>
        <p:txBody>
          <a:bodyPr wrap="none" fromWordArt="1">
            <a:prstTxWarp prst="textPlain">
              <a:avLst>
                <a:gd name="adj" fmla="val 50000"/>
              </a:avLst>
            </a:prstTxWarp>
          </a:bodyPr>
          <a:lstStyle/>
          <a:p>
            <a:pPr algn="ctr"/>
            <a:r>
              <a:rPr lang="en-US" sz="3600" kern="10">
                <a:ln w="9525">
                  <a:solidFill>
                    <a:srgbClr val="0068B3"/>
                  </a:solidFill>
                  <a:round/>
                  <a:headEnd/>
                  <a:tailEnd/>
                </a:ln>
                <a:solidFill>
                  <a:srgbClr val="0068B3"/>
                </a:solidFill>
                <a:latin typeface="Arial"/>
                <a:cs typeface="Arial"/>
              </a:rPr>
              <a:t>Meeting</a:t>
            </a:r>
          </a:p>
          <a:p>
            <a:pPr algn="ctr"/>
            <a:r>
              <a:rPr lang="en-US" sz="3600" kern="10">
                <a:ln w="9525">
                  <a:solidFill>
                    <a:srgbClr val="0068B3"/>
                  </a:solidFill>
                  <a:round/>
                  <a:headEnd/>
                  <a:tailEnd/>
                </a:ln>
                <a:solidFill>
                  <a:srgbClr val="0068B3"/>
                </a:solidFill>
                <a:latin typeface="Arial"/>
                <a:cs typeface="Arial"/>
              </a:rPr>
              <a:t>Announcements</a:t>
            </a:r>
          </a:p>
        </p:txBody>
      </p:sp>
      <p:sp>
        <p:nvSpPr>
          <p:cNvPr id="9" name="Rectangle 8"/>
          <p:cNvSpPr/>
          <p:nvPr/>
        </p:nvSpPr>
        <p:spPr>
          <a:xfrm>
            <a:off x="152400" y="76200"/>
            <a:ext cx="8839200" cy="1143000"/>
          </a:xfrm>
          <a:prstGeom prst="rect">
            <a:avLst/>
          </a:prstGeom>
          <a:solidFill>
            <a:srgbClr val="00A261"/>
          </a:solidFill>
          <a:ln>
            <a:solidFill>
              <a:srgbClr val="00A2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152400" y="1295400"/>
            <a:ext cx="8839200" cy="3505200"/>
          </a:xfrm>
          <a:prstGeom prst="rect">
            <a:avLst/>
          </a:prstGeom>
          <a:solidFill>
            <a:srgbClr val="00A261"/>
          </a:solidFill>
          <a:ln>
            <a:solidFill>
              <a:srgbClr val="00A2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bg1"/>
              </a:solidFill>
              <a:latin typeface="Arial" charset="0"/>
              <a:cs typeface="Arial" charset="0"/>
            </a:endParaRPr>
          </a:p>
        </p:txBody>
      </p:sp>
      <p:sp>
        <p:nvSpPr>
          <p:cNvPr id="45065" name="TextBox 12"/>
          <p:cNvSpPr txBox="1">
            <a:spLocks noChangeArrowheads="1"/>
          </p:cNvSpPr>
          <p:nvPr/>
        </p:nvSpPr>
        <p:spPr bwMode="auto">
          <a:xfrm>
            <a:off x="381000" y="2971800"/>
            <a:ext cx="8305800" cy="1736725"/>
          </a:xfrm>
          <a:prstGeom prst="rect">
            <a:avLst/>
          </a:prstGeom>
          <a:noFill/>
          <a:ln w="9525">
            <a:noFill/>
            <a:miter lim="800000"/>
            <a:headEnd/>
            <a:tailEnd/>
          </a:ln>
        </p:spPr>
        <p:txBody>
          <a:bodyPr>
            <a:spAutoFit/>
          </a:bodyPr>
          <a:lstStyle/>
          <a:p>
            <a:pPr lvl="1" algn="ctr"/>
            <a:r>
              <a:rPr lang="en-US" sz="4400">
                <a:solidFill>
                  <a:schemeClr val="bg1"/>
                </a:solidFill>
              </a:rPr>
              <a:t>October 22-23, 2013</a:t>
            </a:r>
          </a:p>
          <a:p>
            <a:pPr lvl="1" algn="ctr"/>
            <a:r>
              <a:rPr lang="en-US" sz="3200">
                <a:solidFill>
                  <a:schemeClr val="bg1"/>
                </a:solidFill>
              </a:rPr>
              <a:t>Universities at Shady Grove Conference Center, Rockville, MD</a:t>
            </a:r>
            <a:endParaRPr lang="en-US" sz="3200">
              <a:latin typeface="Trebushet MS"/>
            </a:endParaRPr>
          </a:p>
        </p:txBody>
      </p:sp>
      <p:sp>
        <p:nvSpPr>
          <p:cNvPr id="45067" name="Text Box 11"/>
          <p:cNvSpPr txBox="1">
            <a:spLocks noChangeArrowheads="1"/>
          </p:cNvSpPr>
          <p:nvPr/>
        </p:nvSpPr>
        <p:spPr bwMode="auto">
          <a:xfrm>
            <a:off x="838200" y="228600"/>
            <a:ext cx="7391400" cy="823913"/>
          </a:xfrm>
          <a:prstGeom prst="rect">
            <a:avLst/>
          </a:prstGeom>
          <a:noFill/>
          <a:ln w="9525">
            <a:noFill/>
            <a:miter lim="800000"/>
            <a:headEnd/>
            <a:tailEnd/>
          </a:ln>
          <a:effectLst/>
        </p:spPr>
        <p:txBody>
          <a:bodyPr>
            <a:spAutoFit/>
          </a:bodyPr>
          <a:lstStyle/>
          <a:p>
            <a:pPr algn="ctr">
              <a:spcBef>
                <a:spcPct val="50000"/>
              </a:spcBef>
            </a:pPr>
            <a:r>
              <a:rPr lang="en-US" sz="4800">
                <a:solidFill>
                  <a:schemeClr val="bg1"/>
                </a:solidFill>
              </a:rPr>
              <a:t>SAVE THE DATE</a:t>
            </a:r>
          </a:p>
        </p:txBody>
      </p:sp>
      <p:sp>
        <p:nvSpPr>
          <p:cNvPr id="45068" name="Rectangle 12"/>
          <p:cNvSpPr>
            <a:spLocks noChangeArrowheads="1"/>
          </p:cNvSpPr>
          <p:nvPr/>
        </p:nvSpPr>
        <p:spPr bwMode="auto">
          <a:xfrm>
            <a:off x="381000" y="1676400"/>
            <a:ext cx="8345488" cy="1066800"/>
          </a:xfrm>
          <a:prstGeom prst="rect">
            <a:avLst/>
          </a:prstGeom>
          <a:noFill/>
          <a:ln w="9525">
            <a:noFill/>
            <a:miter lim="800000"/>
            <a:headEnd/>
            <a:tailEnd/>
          </a:ln>
          <a:effectLst/>
        </p:spPr>
        <p:txBody>
          <a:bodyPr>
            <a:spAutoFit/>
          </a:bodyPr>
          <a:lstStyle/>
          <a:p>
            <a:pPr algn="ctr"/>
            <a:r>
              <a:rPr lang="en-US" sz="3200">
                <a:solidFill>
                  <a:schemeClr val="bg1"/>
                </a:solidFill>
              </a:rPr>
              <a:t>SCT/FDA Benefit-Risk Workshop:  Bridging Qualitative and Quantitative Assessments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1" descr="SCTlogo.png"/>
          <p:cNvPicPr>
            <a:picLocks noChangeAspect="1"/>
          </p:cNvPicPr>
          <p:nvPr/>
        </p:nvPicPr>
        <p:blipFill>
          <a:blip r:embed="rId2"/>
          <a:srcRect/>
          <a:stretch>
            <a:fillRect/>
          </a:stretch>
        </p:blipFill>
        <p:spPr bwMode="auto">
          <a:xfrm>
            <a:off x="381000" y="5334000"/>
            <a:ext cx="2254250" cy="668338"/>
          </a:xfrm>
          <a:prstGeom prst="rect">
            <a:avLst/>
          </a:prstGeom>
          <a:noFill/>
          <a:ln w="9525">
            <a:noFill/>
            <a:miter lim="800000"/>
            <a:headEnd/>
            <a:tailEnd/>
          </a:ln>
        </p:spPr>
      </p:pic>
      <p:sp>
        <p:nvSpPr>
          <p:cNvPr id="5" name="Rectangle 4"/>
          <p:cNvSpPr/>
          <p:nvPr/>
        </p:nvSpPr>
        <p:spPr>
          <a:xfrm>
            <a:off x="3200400" y="4953000"/>
            <a:ext cx="5791200" cy="1752600"/>
          </a:xfrm>
          <a:prstGeom prst="rect">
            <a:avLst/>
          </a:prstGeom>
          <a:solidFill>
            <a:srgbClr val="0068B3"/>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3200400" y="4953000"/>
            <a:ext cx="5791200" cy="156966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800" b="1" spc="50" dirty="0">
                <a:ln w="11430"/>
                <a:solidFill>
                  <a:srgbClr val="FFC20E"/>
                </a:solidFill>
                <a:latin typeface="Arial" pitchFamily="34" charset="0"/>
                <a:cs typeface="Arial" pitchFamily="34" charset="0"/>
              </a:rPr>
              <a:t>We’ve come a </a:t>
            </a:r>
            <a:br>
              <a:rPr lang="en-US" sz="4800" b="1" spc="50" dirty="0">
                <a:ln w="11430"/>
                <a:solidFill>
                  <a:srgbClr val="FFC20E"/>
                </a:solidFill>
                <a:latin typeface="Arial" pitchFamily="34" charset="0"/>
                <a:cs typeface="Arial" pitchFamily="34" charset="0"/>
              </a:rPr>
            </a:br>
            <a:r>
              <a:rPr lang="en-US" sz="4800" b="1" spc="50" dirty="0">
                <a:ln w="11430"/>
                <a:solidFill>
                  <a:srgbClr val="FFC20E"/>
                </a:solidFill>
                <a:latin typeface="Arial" pitchFamily="34" charset="0"/>
                <a:cs typeface="Arial" pitchFamily="34" charset="0"/>
              </a:rPr>
              <a:t>long way from . . .</a:t>
            </a:r>
            <a:endParaRPr lang="en-US" sz="4800" b="1" spc="50" dirty="0">
              <a:ln w="11430"/>
              <a:solidFill>
                <a:srgbClr val="FFC20E"/>
              </a:solidFill>
              <a:latin typeface="Arial" pitchFamily="34" charset="0"/>
              <a:cs typeface="Arial" pitchFamily="34" charset="0"/>
            </a:endParaRPr>
          </a:p>
        </p:txBody>
      </p:sp>
      <p:pic>
        <p:nvPicPr>
          <p:cNvPr id="29700" name="Content Placeholder 3" descr="Computer Room Text Boxes.JPG"/>
          <p:cNvPicPr>
            <a:picLocks noChangeAspect="1"/>
          </p:cNvPicPr>
          <p:nvPr/>
        </p:nvPicPr>
        <p:blipFill>
          <a:blip r:embed="rId3"/>
          <a:srcRect/>
          <a:stretch>
            <a:fillRect/>
          </a:stretch>
        </p:blipFill>
        <p:spPr bwMode="auto">
          <a:xfrm>
            <a:off x="457200" y="241300"/>
            <a:ext cx="8229600" cy="4406900"/>
          </a:xfrm>
          <a:prstGeom prst="rect">
            <a:avLst/>
          </a:prstGeom>
          <a:noFill/>
          <a:ln w="9525">
            <a:noFill/>
            <a:miter lim="800000"/>
            <a:headEnd/>
            <a:tailEnd/>
          </a:ln>
        </p:spPr>
      </p:pic>
    </p:spTree>
  </p:cSld>
  <p:clrMapOvr>
    <a:masterClrMapping/>
  </p:clrMapOvr>
  <p:transition advTm="2254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1" descr="SCTlogo.png"/>
          <p:cNvPicPr>
            <a:picLocks noChangeAspect="1"/>
          </p:cNvPicPr>
          <p:nvPr/>
        </p:nvPicPr>
        <p:blipFill>
          <a:blip r:embed="rId3"/>
          <a:srcRect/>
          <a:stretch>
            <a:fillRect/>
          </a:stretch>
        </p:blipFill>
        <p:spPr bwMode="auto">
          <a:xfrm>
            <a:off x="381000" y="5334000"/>
            <a:ext cx="2254250" cy="668338"/>
          </a:xfrm>
          <a:prstGeom prst="rect">
            <a:avLst/>
          </a:prstGeom>
          <a:noFill/>
          <a:ln w="9525">
            <a:noFill/>
            <a:miter lim="800000"/>
            <a:headEnd/>
            <a:tailEnd/>
          </a:ln>
        </p:spPr>
      </p:pic>
      <p:sp>
        <p:nvSpPr>
          <p:cNvPr id="5" name="Rectangle 4"/>
          <p:cNvSpPr/>
          <p:nvPr/>
        </p:nvSpPr>
        <p:spPr>
          <a:xfrm>
            <a:off x="3200400" y="4953000"/>
            <a:ext cx="5791200" cy="1752600"/>
          </a:xfrm>
          <a:prstGeom prst="rect">
            <a:avLst/>
          </a:prstGeom>
          <a:solidFill>
            <a:srgbClr val="0068B3"/>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3200400" y="4953000"/>
            <a:ext cx="5791200" cy="156966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800" b="1" spc="50" dirty="0">
                <a:ln w="11430"/>
                <a:solidFill>
                  <a:srgbClr val="FFC20E"/>
                </a:solidFill>
                <a:latin typeface="Arial" pitchFamily="34" charset="0"/>
                <a:cs typeface="Arial" pitchFamily="34" charset="0"/>
              </a:rPr>
              <a:t>We’ve come a </a:t>
            </a:r>
            <a:br>
              <a:rPr lang="en-US" sz="4800" b="1" spc="50" dirty="0">
                <a:ln w="11430"/>
                <a:solidFill>
                  <a:srgbClr val="FFC20E"/>
                </a:solidFill>
                <a:latin typeface="Arial" pitchFamily="34" charset="0"/>
                <a:cs typeface="Arial" pitchFamily="34" charset="0"/>
              </a:rPr>
            </a:br>
            <a:r>
              <a:rPr lang="en-US" sz="4800" b="1" spc="50" dirty="0">
                <a:ln w="11430"/>
                <a:solidFill>
                  <a:srgbClr val="FFC20E"/>
                </a:solidFill>
                <a:latin typeface="Arial" pitchFamily="34" charset="0"/>
                <a:cs typeface="Arial" pitchFamily="34" charset="0"/>
              </a:rPr>
              <a:t>long way from . . .</a:t>
            </a:r>
            <a:endParaRPr lang="en-US" sz="4800" b="1" spc="50" dirty="0">
              <a:ln w="11430"/>
              <a:solidFill>
                <a:srgbClr val="FFC20E"/>
              </a:solidFill>
              <a:latin typeface="Arial" pitchFamily="34" charset="0"/>
              <a:cs typeface="Arial" pitchFamily="34" charset="0"/>
            </a:endParaRPr>
          </a:p>
        </p:txBody>
      </p:sp>
      <p:pic>
        <p:nvPicPr>
          <p:cNvPr id="46085" name="Content Placeholder 3" descr="Computer Room Text Boxes.JPG"/>
          <p:cNvPicPr>
            <a:picLocks noChangeAspect="1"/>
          </p:cNvPicPr>
          <p:nvPr/>
        </p:nvPicPr>
        <p:blipFill>
          <a:blip r:embed="rId4"/>
          <a:srcRect/>
          <a:stretch>
            <a:fillRect/>
          </a:stretch>
        </p:blipFill>
        <p:spPr bwMode="auto">
          <a:xfrm>
            <a:off x="457200" y="241300"/>
            <a:ext cx="8229600" cy="4406900"/>
          </a:xfrm>
          <a:prstGeom prst="rect">
            <a:avLst/>
          </a:prstGeom>
          <a:noFill/>
          <a:ln w="9525">
            <a:noFill/>
            <a:miter lim="800000"/>
            <a:headEnd/>
            <a:tailEnd/>
          </a:ln>
        </p:spPr>
      </p:pic>
      <p:pic>
        <p:nvPicPr>
          <p:cNvPr id="11" name="Recorded Sound">
            <a:hlinkClick r:id="" action="ppaction://media"/>
          </p:cNvPr>
          <p:cNvPicPr>
            <a:picLocks noRot="1" noChangeAspect="1"/>
          </p:cNvPicPr>
          <p:nvPr>
            <a:wavAudioFile r:embed="rId1" name="Recorded Sound"/>
          </p:nvPr>
        </p:nvPicPr>
        <p:blipFill>
          <a:blip r:embed="rId5"/>
          <a:srcRect/>
          <a:stretch>
            <a:fillRect/>
          </a:stretch>
        </p:blipFill>
        <p:spPr bwMode="auto">
          <a:xfrm>
            <a:off x="8839200" y="6400800"/>
            <a:ext cx="304800" cy="304800"/>
          </a:xfrm>
          <a:prstGeom prst="rect">
            <a:avLst/>
          </a:prstGeom>
          <a:noFill/>
          <a:ln w="9525">
            <a:noFill/>
            <a:miter lim="800000"/>
            <a:headEnd/>
            <a:tailEnd/>
          </a:ln>
        </p:spPr>
      </p:pic>
    </p:spTree>
  </p:cSld>
  <p:clrMapOvr>
    <a:masterClrMapping/>
  </p:clrMapOvr>
  <p:transition advTm="225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1" descr="SCTlogo.png"/>
          <p:cNvPicPr>
            <a:picLocks noChangeAspect="1"/>
          </p:cNvPicPr>
          <p:nvPr/>
        </p:nvPicPr>
        <p:blipFill>
          <a:blip r:embed="rId3"/>
          <a:srcRect/>
          <a:stretch>
            <a:fillRect/>
          </a:stretch>
        </p:blipFill>
        <p:spPr bwMode="auto">
          <a:xfrm>
            <a:off x="381000" y="5334000"/>
            <a:ext cx="2254250" cy="668338"/>
          </a:xfrm>
          <a:prstGeom prst="rect">
            <a:avLst/>
          </a:prstGeom>
          <a:noFill/>
          <a:ln w="9525">
            <a:noFill/>
            <a:miter lim="800000"/>
            <a:headEnd/>
            <a:tailEnd/>
          </a:ln>
        </p:spPr>
      </p:pic>
      <p:sp>
        <p:nvSpPr>
          <p:cNvPr id="5" name="Rectangle 4"/>
          <p:cNvSpPr/>
          <p:nvPr/>
        </p:nvSpPr>
        <p:spPr>
          <a:xfrm>
            <a:off x="3200400" y="4953000"/>
            <a:ext cx="5791200" cy="1752600"/>
          </a:xfrm>
          <a:prstGeom prst="rect">
            <a:avLst/>
          </a:prstGeom>
          <a:solidFill>
            <a:srgbClr val="0068B3"/>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3200400" y="4953000"/>
            <a:ext cx="5791200" cy="156966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800" b="1" spc="50" dirty="0">
                <a:ln w="11430"/>
                <a:solidFill>
                  <a:srgbClr val="FFC20E"/>
                </a:solidFill>
                <a:latin typeface="Arial" pitchFamily="34" charset="0"/>
                <a:cs typeface="Arial" pitchFamily="34" charset="0"/>
              </a:rPr>
              <a:t>We’ve come a </a:t>
            </a:r>
            <a:br>
              <a:rPr lang="en-US" sz="4800" b="1" spc="50" dirty="0">
                <a:ln w="11430"/>
                <a:solidFill>
                  <a:srgbClr val="FFC20E"/>
                </a:solidFill>
                <a:latin typeface="Arial" pitchFamily="34" charset="0"/>
                <a:cs typeface="Arial" pitchFamily="34" charset="0"/>
              </a:rPr>
            </a:br>
            <a:r>
              <a:rPr lang="en-US" sz="4800" b="1" spc="50" dirty="0">
                <a:ln w="11430"/>
                <a:solidFill>
                  <a:srgbClr val="FFC20E"/>
                </a:solidFill>
                <a:latin typeface="Arial" pitchFamily="34" charset="0"/>
                <a:cs typeface="Arial" pitchFamily="34" charset="0"/>
              </a:rPr>
              <a:t>long way from . . .</a:t>
            </a:r>
            <a:endParaRPr lang="en-US" sz="4800" b="1" spc="50" dirty="0">
              <a:ln w="11430"/>
              <a:solidFill>
                <a:srgbClr val="FFC20E"/>
              </a:solidFill>
              <a:latin typeface="Arial" pitchFamily="34" charset="0"/>
              <a:cs typeface="Arial" pitchFamily="34" charset="0"/>
            </a:endParaRPr>
          </a:p>
        </p:txBody>
      </p:sp>
      <p:sp>
        <p:nvSpPr>
          <p:cNvPr id="6" name="Rectangle 5"/>
          <p:cNvSpPr/>
          <p:nvPr/>
        </p:nvSpPr>
        <p:spPr>
          <a:xfrm>
            <a:off x="152400" y="1524000"/>
            <a:ext cx="8839200" cy="5181600"/>
          </a:xfrm>
          <a:prstGeom prst="rect">
            <a:avLst/>
          </a:prstGeom>
          <a:solidFill>
            <a:srgbClr val="FFC20E"/>
          </a:solidFill>
          <a:ln>
            <a:solidFill>
              <a:srgbClr val="FFC2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1752600" y="381000"/>
            <a:ext cx="57912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800" b="1" spc="50" dirty="0">
                <a:ln w="11430"/>
                <a:solidFill>
                  <a:srgbClr val="0068B3"/>
                </a:solidFill>
                <a:latin typeface="Arial" pitchFamily="34" charset="0"/>
                <a:cs typeface="Arial" pitchFamily="34" charset="0"/>
              </a:rPr>
              <a:t>To. . .</a:t>
            </a:r>
            <a:endParaRPr lang="en-US" sz="4800" b="1" spc="50" dirty="0">
              <a:ln w="11430"/>
              <a:solidFill>
                <a:srgbClr val="0068B3"/>
              </a:solidFill>
              <a:latin typeface="Arial" pitchFamily="34" charset="0"/>
              <a:cs typeface="Arial" pitchFamily="34" charset="0"/>
            </a:endParaRPr>
          </a:p>
        </p:txBody>
      </p:sp>
      <p:sp>
        <p:nvSpPr>
          <p:cNvPr id="30726" name="AutoShape 3" descr="iphone"/>
          <p:cNvSpPr>
            <a:spLocks noChangeArrowheads="1"/>
          </p:cNvSpPr>
          <p:nvPr/>
        </p:nvSpPr>
        <p:spPr bwMode="auto">
          <a:xfrm rot="-397994">
            <a:off x="304800" y="1220788"/>
            <a:ext cx="3714750" cy="2000250"/>
          </a:xfrm>
          <a:prstGeom prst="roundRect">
            <a:avLst>
              <a:gd name="adj" fmla="val 16667"/>
            </a:avLst>
          </a:prstGeom>
          <a:blipFill dpi="0" rotWithShape="1">
            <a:blip r:embed="rId4"/>
            <a:srcRect/>
            <a:stretch>
              <a:fillRect/>
            </a:stretch>
          </a:blipFill>
          <a:ln w="9525" algn="in">
            <a:solidFill>
              <a:srgbClr val="000000"/>
            </a:solidFill>
            <a:round/>
            <a:headEnd/>
            <a:tailEnd/>
          </a:ln>
        </p:spPr>
        <p:txBody>
          <a:bodyPr lIns="36576" tIns="36576" rIns="36576" bIns="36576"/>
          <a:lstStyle/>
          <a:p>
            <a:endParaRPr lang="en-US">
              <a:latin typeface="Trebushet MS"/>
            </a:endParaRPr>
          </a:p>
        </p:txBody>
      </p:sp>
      <p:sp>
        <p:nvSpPr>
          <p:cNvPr id="30727" name="AutoShape 4" descr="ipad"/>
          <p:cNvSpPr>
            <a:spLocks noChangeArrowheads="1"/>
          </p:cNvSpPr>
          <p:nvPr/>
        </p:nvSpPr>
        <p:spPr bwMode="auto">
          <a:xfrm>
            <a:off x="5105400" y="2590800"/>
            <a:ext cx="3714750" cy="2000250"/>
          </a:xfrm>
          <a:prstGeom prst="roundRect">
            <a:avLst>
              <a:gd name="adj" fmla="val 16667"/>
            </a:avLst>
          </a:prstGeom>
          <a:blipFill dpi="0" rotWithShape="1">
            <a:blip r:embed="rId5"/>
            <a:srcRect/>
            <a:stretch>
              <a:fillRect/>
            </a:stretch>
          </a:blipFill>
          <a:ln w="9525" algn="in">
            <a:solidFill>
              <a:srgbClr val="000000"/>
            </a:solidFill>
            <a:round/>
            <a:headEnd/>
            <a:tailEnd/>
          </a:ln>
        </p:spPr>
        <p:txBody>
          <a:bodyPr lIns="36576" tIns="36576" rIns="36576" bIns="36576"/>
          <a:lstStyle/>
          <a:p>
            <a:endParaRPr lang="en-US">
              <a:latin typeface="Trebushet MS"/>
            </a:endParaRPr>
          </a:p>
        </p:txBody>
      </p:sp>
      <p:sp>
        <p:nvSpPr>
          <p:cNvPr id="30728" name="TextBox 13"/>
          <p:cNvSpPr txBox="1">
            <a:spLocks noChangeArrowheads="1"/>
          </p:cNvSpPr>
          <p:nvPr/>
        </p:nvSpPr>
        <p:spPr bwMode="auto">
          <a:xfrm>
            <a:off x="5638800" y="2133600"/>
            <a:ext cx="2667000" cy="400050"/>
          </a:xfrm>
          <a:prstGeom prst="rect">
            <a:avLst/>
          </a:prstGeom>
          <a:noFill/>
          <a:ln w="9525">
            <a:noFill/>
            <a:miter lim="800000"/>
            <a:headEnd/>
            <a:tailEnd/>
          </a:ln>
        </p:spPr>
        <p:txBody>
          <a:bodyPr>
            <a:spAutoFit/>
          </a:bodyPr>
          <a:lstStyle/>
          <a:p>
            <a:r>
              <a:rPr lang="en-US" sz="2000" i="1"/>
              <a:t>Like us on Facebook </a:t>
            </a:r>
          </a:p>
        </p:txBody>
      </p:sp>
      <p:sp>
        <p:nvSpPr>
          <p:cNvPr id="30729" name="TextBox 14"/>
          <p:cNvSpPr txBox="1">
            <a:spLocks noChangeArrowheads="1"/>
          </p:cNvSpPr>
          <p:nvPr/>
        </p:nvSpPr>
        <p:spPr bwMode="auto">
          <a:xfrm>
            <a:off x="3962400" y="1676400"/>
            <a:ext cx="5410200" cy="400050"/>
          </a:xfrm>
          <a:prstGeom prst="rect">
            <a:avLst/>
          </a:prstGeom>
          <a:noFill/>
          <a:ln w="9525">
            <a:noFill/>
            <a:miter lim="800000"/>
            <a:headEnd/>
            <a:tailEnd/>
          </a:ln>
        </p:spPr>
        <p:txBody>
          <a:bodyPr>
            <a:spAutoFit/>
          </a:bodyPr>
          <a:lstStyle/>
          <a:p>
            <a:r>
              <a:rPr lang="en-US" sz="2000" i="1"/>
              <a:t>Go mobile! — website on your smartphone</a:t>
            </a:r>
          </a:p>
        </p:txBody>
      </p:sp>
      <p:pic>
        <p:nvPicPr>
          <p:cNvPr id="30730" name="Picture 6" descr="https://encrypted-tbn3.gstatic.com/images?q=tbn:ANd9GcTHzuX0IXgzQBXey-miVNPaDRUjkeQGdKHw2LHsPHT3-zjx6PgB"/>
          <p:cNvPicPr>
            <a:picLocks noChangeAspect="1" noChangeArrowheads="1"/>
          </p:cNvPicPr>
          <p:nvPr/>
        </p:nvPicPr>
        <p:blipFill>
          <a:blip r:embed="rId6"/>
          <a:srcRect/>
          <a:stretch>
            <a:fillRect/>
          </a:stretch>
        </p:blipFill>
        <p:spPr bwMode="auto">
          <a:xfrm>
            <a:off x="762000" y="3505200"/>
            <a:ext cx="1905000" cy="1905000"/>
          </a:xfrm>
          <a:prstGeom prst="rect">
            <a:avLst/>
          </a:prstGeom>
          <a:noFill/>
          <a:ln w="9525">
            <a:noFill/>
            <a:miter lim="800000"/>
            <a:headEnd/>
            <a:tailEnd/>
          </a:ln>
        </p:spPr>
      </p:pic>
      <p:pic>
        <p:nvPicPr>
          <p:cNvPr id="30731" name="Picture 11" descr="https://encrypted-tbn3.gstatic.com/images?q=tbn:ANd9GcQjO2507wui7VZ9ve4BoBMU8o0kj2Dj9bYiBHV1h55E4W_8X09vRg"/>
          <p:cNvPicPr>
            <a:picLocks noChangeAspect="1" noChangeArrowheads="1"/>
          </p:cNvPicPr>
          <p:nvPr/>
        </p:nvPicPr>
        <p:blipFill>
          <a:blip r:embed="rId7"/>
          <a:srcRect/>
          <a:stretch>
            <a:fillRect/>
          </a:stretch>
        </p:blipFill>
        <p:spPr bwMode="auto">
          <a:xfrm>
            <a:off x="5410200" y="4800600"/>
            <a:ext cx="1685925" cy="1685925"/>
          </a:xfrm>
          <a:prstGeom prst="rect">
            <a:avLst/>
          </a:prstGeom>
          <a:noFill/>
          <a:ln w="9525">
            <a:noFill/>
            <a:miter lim="800000"/>
            <a:headEnd/>
            <a:tailEnd/>
          </a:ln>
        </p:spPr>
      </p:pic>
      <p:sp>
        <p:nvSpPr>
          <p:cNvPr id="30732" name="TextBox 17"/>
          <p:cNvSpPr txBox="1">
            <a:spLocks noChangeArrowheads="1"/>
          </p:cNvSpPr>
          <p:nvPr/>
        </p:nvSpPr>
        <p:spPr bwMode="auto">
          <a:xfrm>
            <a:off x="2743200" y="4800600"/>
            <a:ext cx="2209800" cy="400050"/>
          </a:xfrm>
          <a:prstGeom prst="rect">
            <a:avLst/>
          </a:prstGeom>
          <a:noFill/>
          <a:ln w="9525">
            <a:noFill/>
            <a:miter lim="800000"/>
            <a:headEnd/>
            <a:tailEnd/>
          </a:ln>
        </p:spPr>
        <p:txBody>
          <a:bodyPr>
            <a:spAutoFit/>
          </a:bodyPr>
          <a:lstStyle/>
          <a:p>
            <a:r>
              <a:rPr lang="en-US" sz="2000" i="1"/>
              <a:t>Tweet at #SCTorg</a:t>
            </a:r>
          </a:p>
        </p:txBody>
      </p:sp>
      <p:sp>
        <p:nvSpPr>
          <p:cNvPr id="30733" name="TextBox 18"/>
          <p:cNvSpPr txBox="1">
            <a:spLocks noChangeArrowheads="1"/>
          </p:cNvSpPr>
          <p:nvPr/>
        </p:nvSpPr>
        <p:spPr bwMode="auto">
          <a:xfrm>
            <a:off x="990600" y="5638800"/>
            <a:ext cx="4343400" cy="400050"/>
          </a:xfrm>
          <a:prstGeom prst="rect">
            <a:avLst/>
          </a:prstGeom>
          <a:noFill/>
          <a:ln w="9525">
            <a:noFill/>
            <a:miter lim="800000"/>
            <a:headEnd/>
            <a:tailEnd/>
          </a:ln>
        </p:spPr>
        <p:txBody>
          <a:bodyPr>
            <a:spAutoFit/>
          </a:bodyPr>
          <a:lstStyle/>
          <a:p>
            <a:pPr algn="r"/>
            <a:r>
              <a:rPr lang="en-US" sz="2000" i="1"/>
              <a:t>Connect and start a discussion</a:t>
            </a:r>
          </a:p>
        </p:txBody>
      </p:sp>
      <p:grpSp>
        <p:nvGrpSpPr>
          <p:cNvPr id="22" name="Group 21"/>
          <p:cNvGrpSpPr>
            <a:grpSpLocks/>
          </p:cNvGrpSpPr>
          <p:nvPr/>
        </p:nvGrpSpPr>
        <p:grpSpPr bwMode="auto">
          <a:xfrm>
            <a:off x="6856413" y="34925"/>
            <a:ext cx="1905000" cy="1600200"/>
            <a:chOff x="6856773" y="35554"/>
            <a:chExt cx="1905000" cy="1600200"/>
          </a:xfrm>
        </p:grpSpPr>
        <p:sp>
          <p:nvSpPr>
            <p:cNvPr id="20" name="7-Point Star 19"/>
            <p:cNvSpPr/>
            <p:nvPr/>
          </p:nvSpPr>
          <p:spPr>
            <a:xfrm rot="20846546">
              <a:off x="6856773" y="35554"/>
              <a:ext cx="1905000" cy="1600200"/>
            </a:xfrm>
            <a:prstGeom prst="star7">
              <a:avLst/>
            </a:prstGeom>
            <a:solidFill>
              <a:schemeClr val="accent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42" name="TextBox 20"/>
            <p:cNvSpPr txBox="1">
              <a:spLocks noChangeArrowheads="1"/>
            </p:cNvSpPr>
            <p:nvPr/>
          </p:nvSpPr>
          <p:spPr bwMode="auto">
            <a:xfrm rot="-756891">
              <a:off x="7161123" y="656152"/>
              <a:ext cx="1570418" cy="461665"/>
            </a:xfrm>
            <a:prstGeom prst="rect">
              <a:avLst/>
            </a:prstGeom>
            <a:noFill/>
            <a:ln w="9525">
              <a:noFill/>
              <a:miter lim="800000"/>
              <a:headEnd/>
              <a:tailEnd/>
            </a:ln>
          </p:spPr>
          <p:txBody>
            <a:bodyPr>
              <a:spAutoFit/>
            </a:bodyPr>
            <a:lstStyle/>
            <a:p>
              <a:r>
                <a:rPr lang="en-US" sz="2400" b="1">
                  <a:solidFill>
                    <a:schemeClr val="bg1"/>
                  </a:solidFill>
                </a:rPr>
                <a:t>Like Us!</a:t>
              </a:r>
            </a:p>
          </p:txBody>
        </p:sp>
      </p:grpSp>
      <p:grpSp>
        <p:nvGrpSpPr>
          <p:cNvPr id="30" name="Group 29"/>
          <p:cNvGrpSpPr>
            <a:grpSpLocks/>
          </p:cNvGrpSpPr>
          <p:nvPr/>
        </p:nvGrpSpPr>
        <p:grpSpPr bwMode="auto">
          <a:xfrm>
            <a:off x="2819400" y="3048000"/>
            <a:ext cx="1905000" cy="1600200"/>
            <a:chOff x="2819400" y="3048000"/>
            <a:chExt cx="1905000" cy="1600200"/>
          </a:xfrm>
        </p:grpSpPr>
        <p:sp>
          <p:nvSpPr>
            <p:cNvPr id="24" name="7-Point Star 23"/>
            <p:cNvSpPr/>
            <p:nvPr/>
          </p:nvSpPr>
          <p:spPr>
            <a:xfrm rot="20846546">
              <a:off x="2819400" y="3048000"/>
              <a:ext cx="1905000" cy="1600200"/>
            </a:xfrm>
            <a:prstGeom prst="star7">
              <a:avLst/>
            </a:prstGeom>
            <a:solidFill>
              <a:schemeClr val="accent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40" name="TextBox 24"/>
            <p:cNvSpPr txBox="1">
              <a:spLocks noChangeArrowheads="1"/>
            </p:cNvSpPr>
            <p:nvPr/>
          </p:nvSpPr>
          <p:spPr bwMode="auto">
            <a:xfrm rot="-756891">
              <a:off x="3184128" y="3631659"/>
              <a:ext cx="1314044" cy="523220"/>
            </a:xfrm>
            <a:prstGeom prst="rect">
              <a:avLst/>
            </a:prstGeom>
            <a:noFill/>
            <a:ln w="9525">
              <a:noFill/>
              <a:miter lim="800000"/>
              <a:headEnd/>
              <a:tailEnd/>
            </a:ln>
          </p:spPr>
          <p:txBody>
            <a:bodyPr>
              <a:spAutoFit/>
            </a:bodyPr>
            <a:lstStyle/>
            <a:p>
              <a:r>
                <a:rPr lang="en-US" sz="2800" b="1">
                  <a:solidFill>
                    <a:schemeClr val="bg1"/>
                  </a:solidFill>
                </a:rPr>
                <a:t>Tweet!</a:t>
              </a:r>
            </a:p>
          </p:txBody>
        </p:sp>
      </p:grpSp>
      <p:grpSp>
        <p:nvGrpSpPr>
          <p:cNvPr id="31" name="Group 30"/>
          <p:cNvGrpSpPr>
            <a:grpSpLocks/>
          </p:cNvGrpSpPr>
          <p:nvPr/>
        </p:nvGrpSpPr>
        <p:grpSpPr bwMode="auto">
          <a:xfrm>
            <a:off x="7148513" y="4845050"/>
            <a:ext cx="1905000" cy="1600200"/>
            <a:chOff x="7148014" y="4844356"/>
            <a:chExt cx="1905000" cy="1600200"/>
          </a:xfrm>
        </p:grpSpPr>
        <p:sp>
          <p:nvSpPr>
            <p:cNvPr id="27" name="7-Point Star 26"/>
            <p:cNvSpPr/>
            <p:nvPr/>
          </p:nvSpPr>
          <p:spPr>
            <a:xfrm rot="1483040">
              <a:off x="7148014" y="4844356"/>
              <a:ext cx="1905000" cy="1600200"/>
            </a:xfrm>
            <a:prstGeom prst="star7">
              <a:avLst/>
            </a:prstGeom>
            <a:solidFill>
              <a:schemeClr val="accent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38" name="TextBox 27"/>
            <p:cNvSpPr txBox="1">
              <a:spLocks noChangeArrowheads="1"/>
            </p:cNvSpPr>
            <p:nvPr/>
          </p:nvSpPr>
          <p:spPr bwMode="auto">
            <a:xfrm rot="1919101">
              <a:off x="7364593" y="5489185"/>
              <a:ext cx="1542733" cy="461665"/>
            </a:xfrm>
            <a:prstGeom prst="rect">
              <a:avLst/>
            </a:prstGeom>
            <a:noFill/>
            <a:ln w="9525">
              <a:noFill/>
              <a:miter lim="800000"/>
              <a:headEnd/>
              <a:tailEnd/>
            </a:ln>
          </p:spPr>
          <p:txBody>
            <a:bodyPr>
              <a:spAutoFit/>
            </a:bodyPr>
            <a:lstStyle/>
            <a:p>
              <a:r>
                <a:rPr lang="en-US" sz="2400" b="1">
                  <a:solidFill>
                    <a:schemeClr val="bg1"/>
                  </a:solidFill>
                </a:rPr>
                <a:t>Connect!</a:t>
              </a:r>
            </a:p>
          </p:txBody>
        </p:sp>
      </p:grpSp>
    </p:spTree>
    <p:custDataLst>
      <p:tags r:id="rId1"/>
    </p:custDataLst>
  </p:cSld>
  <p:clrMapOvr>
    <a:masterClrMapping/>
  </p:clrMapOvr>
  <p:transition advTm="275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0"/>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28600"/>
            <a:ext cx="5257800" cy="1323439"/>
          </a:xfrm>
          <a:prstGeom prst="rect">
            <a:avLst/>
          </a:prstGeom>
          <a:noFill/>
        </p:spPr>
        <p:txBody>
          <a:bodyPr>
            <a:spAutoFit/>
          </a:bodyPr>
          <a:lstStyle/>
          <a:p>
            <a:pPr algn="ctr" fontAlgn="auto">
              <a:spcBef>
                <a:spcPts val="0"/>
              </a:spcBef>
              <a:spcAft>
                <a:spcPts val="0"/>
              </a:spcAft>
              <a:defRPr/>
            </a:pPr>
            <a:r>
              <a:rPr lang="en-US" sz="4000" i="1" spc="500" dirty="0">
                <a:ln w="18415" cmpd="sng">
                  <a:solidFill>
                    <a:srgbClr val="0068B3"/>
                  </a:solidFill>
                  <a:prstDash val="solid"/>
                </a:ln>
                <a:solidFill>
                  <a:srgbClr val="0068B3"/>
                </a:solidFill>
                <a:latin typeface="Arial" pitchFamily="34" charset="0"/>
                <a:cs typeface="Arial" pitchFamily="34" charset="0"/>
              </a:rPr>
              <a:t>Free to</a:t>
            </a:r>
            <a:br>
              <a:rPr lang="en-US" sz="4000" i="1" spc="500" dirty="0">
                <a:ln w="18415" cmpd="sng">
                  <a:solidFill>
                    <a:srgbClr val="0068B3"/>
                  </a:solidFill>
                  <a:prstDash val="solid"/>
                </a:ln>
                <a:solidFill>
                  <a:srgbClr val="0068B3"/>
                </a:solidFill>
                <a:latin typeface="Arial" pitchFamily="34" charset="0"/>
                <a:cs typeface="Arial" pitchFamily="34" charset="0"/>
              </a:rPr>
            </a:br>
            <a:r>
              <a:rPr lang="en-US" sz="4000" i="1" spc="500" dirty="0">
                <a:ln w="18415" cmpd="sng">
                  <a:solidFill>
                    <a:srgbClr val="0068B3"/>
                  </a:solidFill>
                  <a:prstDash val="solid"/>
                </a:ln>
                <a:solidFill>
                  <a:srgbClr val="0068B3"/>
                </a:solidFill>
                <a:latin typeface="Arial" pitchFamily="34" charset="0"/>
                <a:cs typeface="Arial" pitchFamily="34" charset="0"/>
              </a:rPr>
              <a:t>SCT Members</a:t>
            </a:r>
            <a:endParaRPr lang="en-US" sz="4000" i="1" spc="500" dirty="0">
              <a:ln w="18415" cmpd="sng">
                <a:solidFill>
                  <a:srgbClr val="0068B3"/>
                </a:solidFill>
                <a:prstDash val="solid"/>
              </a:ln>
              <a:solidFill>
                <a:srgbClr val="0068B3"/>
              </a:solidFill>
              <a:latin typeface="Arial" pitchFamily="34" charset="0"/>
              <a:cs typeface="Arial" pitchFamily="34" charset="0"/>
            </a:endParaRPr>
          </a:p>
        </p:txBody>
      </p:sp>
      <p:sp>
        <p:nvSpPr>
          <p:cNvPr id="15" name="Rectangle 14"/>
          <p:cNvSpPr/>
          <p:nvPr/>
        </p:nvSpPr>
        <p:spPr>
          <a:xfrm>
            <a:off x="5562600" y="1066800"/>
            <a:ext cx="3429000" cy="1066800"/>
          </a:xfrm>
          <a:prstGeom prst="rect">
            <a:avLst/>
          </a:prstGeom>
          <a:solidFill>
            <a:srgbClr val="0068B3"/>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5572125" y="4675188"/>
            <a:ext cx="3429000" cy="1066800"/>
          </a:xfrm>
          <a:prstGeom prst="rect">
            <a:avLst/>
          </a:prstGeom>
          <a:solidFill>
            <a:srgbClr val="0068B3"/>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1748" name="Picture 2" descr="http://principlesandpractices.org/wp-content/uploads/2013/04/44190180-webinar3.png"/>
          <p:cNvPicPr>
            <a:picLocks noChangeAspect="1" noChangeArrowheads="1"/>
          </p:cNvPicPr>
          <p:nvPr/>
        </p:nvPicPr>
        <p:blipFill>
          <a:blip r:embed="rId3"/>
          <a:srcRect/>
          <a:stretch>
            <a:fillRect/>
          </a:stretch>
        </p:blipFill>
        <p:spPr bwMode="auto">
          <a:xfrm>
            <a:off x="5562600" y="1600200"/>
            <a:ext cx="3516313" cy="3505200"/>
          </a:xfrm>
          <a:prstGeom prst="rect">
            <a:avLst/>
          </a:prstGeom>
          <a:noFill/>
          <a:ln w="9525">
            <a:noFill/>
            <a:miter lim="800000"/>
            <a:headEnd/>
            <a:tailEnd/>
          </a:ln>
        </p:spPr>
      </p:pic>
      <p:sp>
        <p:nvSpPr>
          <p:cNvPr id="9" name="Content Placeholder 2"/>
          <p:cNvSpPr txBox="1">
            <a:spLocks/>
          </p:cNvSpPr>
          <p:nvPr/>
        </p:nvSpPr>
        <p:spPr>
          <a:xfrm>
            <a:off x="381000" y="1752600"/>
            <a:ext cx="4800600" cy="4114800"/>
          </a:xfrm>
          <a:prstGeom prst="rect">
            <a:avLst/>
          </a:prstGeom>
        </p:spPr>
        <p:txBody>
          <a:bodyPr>
            <a:normAutofit lnSpcReduction="10000"/>
          </a:bodyPr>
          <a:lstStyle/>
          <a:p>
            <a:pPr marL="342900" indent="-342900" fontAlgn="auto">
              <a:spcBef>
                <a:spcPct val="20000"/>
              </a:spcBef>
              <a:spcAft>
                <a:spcPts val="0"/>
              </a:spcAft>
              <a:buFont typeface="Arial" pitchFamily="34" charset="0"/>
              <a:buChar char="•"/>
              <a:defRPr/>
            </a:pPr>
            <a:r>
              <a:rPr lang="en-US" sz="2200" b="1" dirty="0">
                <a:solidFill>
                  <a:srgbClr val="0068B3"/>
                </a:solidFill>
                <a:latin typeface="Arial" pitchFamily="34" charset="0"/>
                <a:cs typeface="Arial" pitchFamily="34" charset="0"/>
              </a:rPr>
              <a:t>"Elements of the Clinical Trial Protocol"</a:t>
            </a:r>
            <a:r>
              <a:rPr lang="en-US" sz="2200" dirty="0">
                <a:solidFill>
                  <a:srgbClr val="0068B3"/>
                </a:solidFill>
                <a:latin typeface="Arial" pitchFamily="34" charset="0"/>
                <a:cs typeface="Arial" pitchFamily="34" charset="0"/>
              </a:rPr>
              <a:t> Presented by Robert </a:t>
            </a:r>
            <a:r>
              <a:rPr lang="en-US" sz="2200" dirty="0" err="1">
                <a:solidFill>
                  <a:srgbClr val="0068B3"/>
                </a:solidFill>
                <a:latin typeface="Arial" pitchFamily="34" charset="0"/>
                <a:cs typeface="Arial" pitchFamily="34" charset="0"/>
              </a:rPr>
              <a:t>Nussenblatt</a:t>
            </a:r>
            <a:endParaRPr lang="en-US" sz="2200" dirty="0">
              <a:solidFill>
                <a:srgbClr val="0068B3"/>
              </a:solidFill>
              <a:latin typeface="Arial" pitchFamily="34" charset="0"/>
              <a:cs typeface="Arial" pitchFamily="34" charset="0"/>
            </a:endParaRPr>
          </a:p>
          <a:p>
            <a:pPr marL="342900" indent="-342900" fontAlgn="auto">
              <a:spcBef>
                <a:spcPct val="20000"/>
              </a:spcBef>
              <a:spcAft>
                <a:spcPts val="0"/>
              </a:spcAft>
              <a:buFont typeface="Arial" pitchFamily="34" charset="0"/>
              <a:buChar char="•"/>
              <a:defRPr/>
            </a:pPr>
            <a:r>
              <a:rPr lang="en-US" sz="2200" b="1" dirty="0">
                <a:solidFill>
                  <a:srgbClr val="0068B3"/>
                </a:solidFill>
                <a:latin typeface="Arial" pitchFamily="34" charset="0"/>
                <a:cs typeface="Arial" pitchFamily="34" charset="0"/>
              </a:rPr>
              <a:t>"Randomization Strategies for Large, Multicenter, Clinical Trials"</a:t>
            </a:r>
            <a:r>
              <a:rPr lang="en-US" sz="2200" dirty="0">
                <a:solidFill>
                  <a:srgbClr val="0068B3"/>
                </a:solidFill>
                <a:latin typeface="Arial" pitchFamily="34" charset="0"/>
                <a:cs typeface="Arial" pitchFamily="34" charset="0"/>
              </a:rPr>
              <a:t> Presented by Kathryn Tucker</a:t>
            </a:r>
          </a:p>
          <a:p>
            <a:pPr marL="342900" indent="-342900" fontAlgn="auto">
              <a:spcBef>
                <a:spcPct val="20000"/>
              </a:spcBef>
              <a:spcAft>
                <a:spcPts val="0"/>
              </a:spcAft>
              <a:buFont typeface="Arial" pitchFamily="34" charset="0"/>
              <a:buChar char="•"/>
              <a:defRPr/>
            </a:pPr>
            <a:r>
              <a:rPr lang="en-US" sz="2200" b="1" dirty="0">
                <a:solidFill>
                  <a:srgbClr val="0068B3"/>
                </a:solidFill>
                <a:latin typeface="Arial" pitchFamily="34" charset="0"/>
                <a:cs typeface="Arial" pitchFamily="34" charset="0"/>
              </a:rPr>
              <a:t>"Prevention of Missing Data"</a:t>
            </a:r>
            <a:r>
              <a:rPr lang="en-US" sz="2200" dirty="0">
                <a:solidFill>
                  <a:srgbClr val="0068B3"/>
                </a:solidFill>
                <a:latin typeface="Arial" pitchFamily="34" charset="0"/>
                <a:cs typeface="Arial" pitchFamily="34" charset="0"/>
              </a:rPr>
              <a:t> Presented by Scott Emerson</a:t>
            </a:r>
          </a:p>
          <a:p>
            <a:pPr marL="342900" indent="-342900" fontAlgn="auto">
              <a:spcBef>
                <a:spcPct val="20000"/>
              </a:spcBef>
              <a:spcAft>
                <a:spcPts val="0"/>
              </a:spcAft>
              <a:buFont typeface="Arial" pitchFamily="34" charset="0"/>
              <a:buChar char="•"/>
              <a:defRPr/>
            </a:pPr>
            <a:r>
              <a:rPr lang="en-US" sz="2200" b="1" dirty="0">
                <a:solidFill>
                  <a:srgbClr val="0068B3"/>
                </a:solidFill>
                <a:latin typeface="Arial" pitchFamily="34" charset="0"/>
                <a:cs typeface="Arial" pitchFamily="34" charset="0"/>
              </a:rPr>
              <a:t>"Challenges in Designing Small Clinical Trials"</a:t>
            </a:r>
            <a:r>
              <a:rPr lang="en-US" sz="2200" dirty="0">
                <a:solidFill>
                  <a:srgbClr val="0068B3"/>
                </a:solidFill>
                <a:latin typeface="Arial" pitchFamily="34" charset="0"/>
                <a:cs typeface="Arial" pitchFamily="34" charset="0"/>
              </a:rPr>
              <a:t> Presented by Chris Coffey</a:t>
            </a: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pic>
        <p:nvPicPr>
          <p:cNvPr id="7" name="~PP3009.WAV">
            <a:hlinkClick r:id="" action="ppaction://media"/>
          </p:cNvPr>
          <p:cNvPicPr>
            <a:picLocks noRot="1" noChangeAspect="1"/>
          </p:cNvPicPr>
          <p:nvPr>
            <a:wavAudioFile r:embed="rId1" name="~PP3009.WAV"/>
          </p:nvPr>
        </p:nvPicPr>
        <p:blipFill>
          <a:blip r:embed="rId4"/>
          <a:srcRect/>
          <a:stretch>
            <a:fillRect/>
          </a:stretch>
        </p:blipFill>
        <p:spPr bwMode="auto">
          <a:xfrm>
            <a:off x="8737600" y="6451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audio isNarration="1">
              <p:cMediaNode showWhenStopped="0">
                <p:cTn id="2"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1" descr="SCTlogo.png"/>
          <p:cNvPicPr>
            <a:picLocks noChangeAspect="1"/>
          </p:cNvPicPr>
          <p:nvPr/>
        </p:nvPicPr>
        <p:blipFill>
          <a:blip r:embed="rId2"/>
          <a:srcRect/>
          <a:stretch>
            <a:fillRect/>
          </a:stretch>
        </p:blipFill>
        <p:spPr bwMode="auto">
          <a:xfrm>
            <a:off x="381000" y="5334000"/>
            <a:ext cx="2254250" cy="668338"/>
          </a:xfrm>
          <a:prstGeom prst="rect">
            <a:avLst/>
          </a:prstGeom>
          <a:noFill/>
          <a:ln w="9525">
            <a:noFill/>
            <a:miter lim="800000"/>
            <a:headEnd/>
            <a:tailEnd/>
          </a:ln>
        </p:spPr>
      </p:pic>
      <p:sp>
        <p:nvSpPr>
          <p:cNvPr id="18" name="Rectangle 17"/>
          <p:cNvSpPr/>
          <p:nvPr/>
        </p:nvSpPr>
        <p:spPr>
          <a:xfrm>
            <a:off x="152400" y="152400"/>
            <a:ext cx="8839200" cy="4648200"/>
          </a:xfrm>
          <a:prstGeom prst="rect">
            <a:avLst/>
          </a:prstGeom>
          <a:solidFill>
            <a:srgbClr val="96D8E7"/>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771" name="Picture 15" descr="Picture1.png"/>
          <p:cNvPicPr>
            <a:picLocks noChangeAspect="1"/>
          </p:cNvPicPr>
          <p:nvPr/>
        </p:nvPicPr>
        <p:blipFill>
          <a:blip r:embed="rId3"/>
          <a:srcRect/>
          <a:stretch>
            <a:fillRect/>
          </a:stretch>
        </p:blipFill>
        <p:spPr bwMode="auto">
          <a:xfrm>
            <a:off x="304800" y="1676400"/>
            <a:ext cx="8472488" cy="2819400"/>
          </a:xfrm>
          <a:prstGeom prst="rect">
            <a:avLst/>
          </a:prstGeom>
          <a:noFill/>
          <a:ln w="9525">
            <a:noFill/>
            <a:miter lim="800000"/>
            <a:headEnd/>
            <a:tailEnd/>
          </a:ln>
        </p:spPr>
      </p:pic>
      <p:sp>
        <p:nvSpPr>
          <p:cNvPr id="32772" name="TextBox 18"/>
          <p:cNvSpPr txBox="1">
            <a:spLocks noChangeArrowheads="1"/>
          </p:cNvSpPr>
          <p:nvPr/>
        </p:nvSpPr>
        <p:spPr bwMode="auto">
          <a:xfrm>
            <a:off x="152400" y="381000"/>
            <a:ext cx="8839200" cy="1230313"/>
          </a:xfrm>
          <a:prstGeom prst="rect">
            <a:avLst/>
          </a:prstGeom>
          <a:noFill/>
          <a:ln w="9525">
            <a:noFill/>
            <a:miter lim="800000"/>
            <a:headEnd/>
            <a:tailEnd/>
          </a:ln>
        </p:spPr>
        <p:txBody>
          <a:bodyPr>
            <a:spAutoFit/>
          </a:bodyPr>
          <a:lstStyle/>
          <a:p>
            <a:pPr algn="ctr"/>
            <a:r>
              <a:rPr lang="en-US" sz="2800">
                <a:solidFill>
                  <a:srgbClr val="0068B3"/>
                </a:solidFill>
              </a:rPr>
              <a:t/>
            </a:r>
            <a:br>
              <a:rPr lang="en-US" sz="2800">
                <a:solidFill>
                  <a:srgbClr val="0068B3"/>
                </a:solidFill>
              </a:rPr>
            </a:br>
            <a:r>
              <a:rPr lang="en-US" sz="2800" b="1">
                <a:solidFill>
                  <a:srgbClr val="0068B3"/>
                </a:solidFill>
              </a:rPr>
              <a:t>“Spend the afternoon.  You can’t take it with you.”   </a:t>
            </a:r>
          </a:p>
          <a:p>
            <a:endParaRPr lang="en-US">
              <a:latin typeface="Trebushet MS"/>
            </a:endParaRPr>
          </a:p>
        </p:txBody>
      </p:sp>
      <p:sp>
        <p:nvSpPr>
          <p:cNvPr id="32773" name="TextBox 20"/>
          <p:cNvSpPr txBox="1">
            <a:spLocks noChangeArrowheads="1"/>
          </p:cNvSpPr>
          <p:nvPr/>
        </p:nvSpPr>
        <p:spPr bwMode="auto">
          <a:xfrm>
            <a:off x="228600" y="228600"/>
            <a:ext cx="8458200" cy="646113"/>
          </a:xfrm>
          <a:prstGeom prst="rect">
            <a:avLst/>
          </a:prstGeom>
          <a:noFill/>
          <a:ln w="9525">
            <a:noFill/>
            <a:miter lim="800000"/>
            <a:headEnd/>
            <a:tailEnd/>
          </a:ln>
        </p:spPr>
        <p:txBody>
          <a:bodyPr>
            <a:spAutoFit/>
          </a:bodyPr>
          <a:lstStyle/>
          <a:p>
            <a:r>
              <a:rPr lang="en-US">
                <a:solidFill>
                  <a:srgbClr val="0068B3"/>
                </a:solidFill>
              </a:rPr>
              <a:t>So as Annie Dillard’s </a:t>
            </a:r>
            <a:r>
              <a:rPr lang="en-US" i="1">
                <a:solidFill>
                  <a:srgbClr val="0068B3"/>
                </a:solidFill>
              </a:rPr>
              <a:t>Pilgrim at Tinker Creek </a:t>
            </a:r>
            <a:r>
              <a:rPr lang="en-US">
                <a:solidFill>
                  <a:srgbClr val="0068B3"/>
                </a:solidFill>
              </a:rPr>
              <a:t>reminds us . . .</a:t>
            </a:r>
          </a:p>
          <a:p>
            <a:endParaRPr lang="en-US">
              <a:latin typeface="Trebushet MS"/>
            </a:endParaRPr>
          </a:p>
        </p:txBody>
      </p:sp>
      <p:sp>
        <p:nvSpPr>
          <p:cNvPr id="22" name="Rectangle 21"/>
          <p:cNvSpPr/>
          <p:nvPr/>
        </p:nvSpPr>
        <p:spPr>
          <a:xfrm>
            <a:off x="3124200" y="4953000"/>
            <a:ext cx="5867400" cy="1752600"/>
          </a:xfrm>
          <a:prstGeom prst="rect">
            <a:avLst/>
          </a:prstGeom>
          <a:solidFill>
            <a:srgbClr val="00A261"/>
          </a:solidFill>
          <a:ln>
            <a:solidFill>
              <a:srgbClr val="00A2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5" name="TextBox 22"/>
          <p:cNvSpPr txBox="1">
            <a:spLocks noChangeArrowheads="1"/>
          </p:cNvSpPr>
          <p:nvPr/>
        </p:nvSpPr>
        <p:spPr bwMode="auto">
          <a:xfrm>
            <a:off x="3810000" y="5410200"/>
            <a:ext cx="4114800" cy="923925"/>
          </a:xfrm>
          <a:prstGeom prst="rect">
            <a:avLst/>
          </a:prstGeom>
          <a:noFill/>
          <a:ln w="9525">
            <a:noFill/>
            <a:miter lim="800000"/>
            <a:headEnd/>
            <a:tailEnd/>
          </a:ln>
        </p:spPr>
        <p:txBody>
          <a:bodyPr>
            <a:spAutoFit/>
          </a:bodyPr>
          <a:lstStyle/>
          <a:p>
            <a:pPr algn="ctr"/>
            <a:r>
              <a:rPr lang="en-US" sz="5400" i="1">
                <a:solidFill>
                  <a:srgbClr val="FFFFFF"/>
                </a:solidFill>
                <a:latin typeface="Gabriola"/>
              </a:rPr>
              <a:t>Thank you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6" descr="SCTlogo.png"/>
          <p:cNvPicPr>
            <a:picLocks noChangeAspect="1"/>
          </p:cNvPicPr>
          <p:nvPr/>
        </p:nvPicPr>
        <p:blipFill>
          <a:blip r:embed="rId2"/>
          <a:srcRect/>
          <a:stretch>
            <a:fillRect/>
          </a:stretch>
        </p:blipFill>
        <p:spPr bwMode="auto">
          <a:xfrm>
            <a:off x="381000" y="304800"/>
            <a:ext cx="7708900" cy="2286000"/>
          </a:xfrm>
          <a:prstGeom prst="rect">
            <a:avLst/>
          </a:prstGeom>
          <a:noFill/>
          <a:ln w="9525">
            <a:noFill/>
            <a:miter lim="800000"/>
            <a:headEnd/>
            <a:tailEnd/>
          </a:ln>
        </p:spPr>
      </p:pic>
      <p:pic>
        <p:nvPicPr>
          <p:cNvPr id="33794" name="Picture 20" descr="BOS_01.jpg"/>
          <p:cNvPicPr>
            <a:picLocks noChangeAspect="1"/>
          </p:cNvPicPr>
          <p:nvPr/>
        </p:nvPicPr>
        <p:blipFill>
          <a:blip r:embed="rId3"/>
          <a:srcRect t="22430" r="2061" b="8972"/>
          <a:stretch>
            <a:fillRect/>
          </a:stretch>
        </p:blipFill>
        <p:spPr bwMode="auto">
          <a:xfrm>
            <a:off x="152400" y="2819400"/>
            <a:ext cx="5087938" cy="1638300"/>
          </a:xfrm>
          <a:prstGeom prst="rect">
            <a:avLst/>
          </a:prstGeom>
          <a:noFill/>
          <a:ln w="9525">
            <a:noFill/>
            <a:miter lim="800000"/>
            <a:headEnd/>
            <a:tailEnd/>
          </a:ln>
        </p:spPr>
      </p:pic>
      <p:sp>
        <p:nvSpPr>
          <p:cNvPr id="33795" name="TextBox 7"/>
          <p:cNvSpPr txBox="1">
            <a:spLocks noChangeArrowheads="1"/>
          </p:cNvSpPr>
          <p:nvPr/>
        </p:nvSpPr>
        <p:spPr bwMode="auto">
          <a:xfrm>
            <a:off x="3505200" y="5791200"/>
            <a:ext cx="5562600" cy="923925"/>
          </a:xfrm>
          <a:prstGeom prst="rect">
            <a:avLst/>
          </a:prstGeom>
          <a:noFill/>
          <a:ln w="9525">
            <a:noFill/>
            <a:miter lim="800000"/>
            <a:headEnd/>
            <a:tailEnd/>
          </a:ln>
        </p:spPr>
        <p:txBody>
          <a:bodyPr>
            <a:spAutoFit/>
          </a:bodyPr>
          <a:lstStyle/>
          <a:p>
            <a:pPr algn="ctr"/>
            <a:r>
              <a:rPr lang="en-US" sz="5400" b="1" i="1">
                <a:solidFill>
                  <a:srgbClr val="0068B3"/>
                </a:solidFill>
                <a:latin typeface="Gabriola"/>
              </a:rPr>
              <a:t>2013 Fellows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5" name="Chart Placeholder 11"/>
          <p:cNvGraphicFramePr>
            <a:graphicFrameLocks noGrp="1"/>
          </p:cNvGraphicFramePr>
          <p:nvPr>
            <p:ph type="chart" sz="quarter" idx="19"/>
          </p:nvPr>
        </p:nvGraphicFramePr>
        <p:xfrm>
          <a:off x="177800" y="1016000"/>
          <a:ext cx="5207000" cy="4868863"/>
        </p:xfrm>
        <a:graphic>
          <a:graphicData uri="http://schemas.openxmlformats.org/presentationml/2006/ole">
            <p:oleObj spid="_x0000_s11265" r:id="rId3" imgW="5206435" imgH="4865030" progId="Excel.Chart.8">
              <p:embed/>
            </p:oleObj>
          </a:graphicData>
        </a:graphic>
      </p:graphicFrame>
      <p:sp>
        <p:nvSpPr>
          <p:cNvPr id="11266" name="TextBox 13"/>
          <p:cNvSpPr txBox="1">
            <a:spLocks noChangeArrowheads="1"/>
          </p:cNvSpPr>
          <p:nvPr/>
        </p:nvSpPr>
        <p:spPr bwMode="auto">
          <a:xfrm>
            <a:off x="5638800" y="304800"/>
            <a:ext cx="3429000" cy="584200"/>
          </a:xfrm>
          <a:prstGeom prst="rect">
            <a:avLst/>
          </a:prstGeom>
          <a:noFill/>
          <a:ln w="9525">
            <a:noFill/>
            <a:miter lim="800000"/>
            <a:headEnd/>
            <a:tailEnd/>
          </a:ln>
        </p:spPr>
        <p:txBody>
          <a:bodyPr>
            <a:spAutoFit/>
          </a:bodyPr>
          <a:lstStyle/>
          <a:p>
            <a:r>
              <a:rPr lang="en-US" sz="3200" b="1">
                <a:solidFill>
                  <a:schemeClr val="bg1"/>
                </a:solidFill>
              </a:rPr>
              <a:t>As of May 3</a:t>
            </a:r>
            <a:r>
              <a:rPr lang="en-US" sz="3200" b="1" baseline="30000">
                <a:solidFill>
                  <a:schemeClr val="bg1"/>
                </a:solidFill>
              </a:rPr>
              <a:t>rd</a:t>
            </a:r>
            <a:r>
              <a:rPr lang="en-US" sz="3200" b="1">
                <a:solidFill>
                  <a:schemeClr val="bg1"/>
                </a:solidFill>
              </a:rPr>
              <a:t> . . .</a:t>
            </a:r>
          </a:p>
        </p:txBody>
      </p:sp>
      <p:sp>
        <p:nvSpPr>
          <p:cNvPr id="15" name="Rectangle 14"/>
          <p:cNvSpPr/>
          <p:nvPr/>
        </p:nvSpPr>
        <p:spPr>
          <a:xfrm>
            <a:off x="5638800" y="1066800"/>
            <a:ext cx="3352800" cy="4800600"/>
          </a:xfrm>
          <a:prstGeom prst="rect">
            <a:avLst/>
          </a:prstGeom>
          <a:solidFill>
            <a:srgbClr val="0068B3"/>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68" name="TextBox 15"/>
          <p:cNvSpPr txBox="1">
            <a:spLocks noChangeArrowheads="1"/>
          </p:cNvSpPr>
          <p:nvPr/>
        </p:nvSpPr>
        <p:spPr bwMode="auto">
          <a:xfrm>
            <a:off x="5791200" y="1447800"/>
            <a:ext cx="3048000" cy="3444875"/>
          </a:xfrm>
          <a:prstGeom prst="rect">
            <a:avLst/>
          </a:prstGeom>
          <a:noFill/>
          <a:ln w="9525">
            <a:noFill/>
            <a:miter lim="800000"/>
            <a:headEnd/>
            <a:tailEnd/>
          </a:ln>
        </p:spPr>
        <p:txBody>
          <a:bodyPr>
            <a:spAutoFit/>
          </a:bodyPr>
          <a:lstStyle/>
          <a:p>
            <a:r>
              <a:rPr lang="en-US" sz="2000" b="1" u="sng">
                <a:solidFill>
                  <a:schemeClr val="bg1"/>
                </a:solidFill>
              </a:rPr>
              <a:t>553 Meeting Attendees</a:t>
            </a:r>
          </a:p>
          <a:p>
            <a:endParaRPr lang="en-US" sz="2000" b="1">
              <a:solidFill>
                <a:schemeClr val="bg1"/>
              </a:solidFill>
            </a:endParaRPr>
          </a:p>
          <a:p>
            <a:endParaRPr lang="en-US" sz="2000" b="1">
              <a:solidFill>
                <a:schemeClr val="bg1"/>
              </a:solidFill>
            </a:endParaRPr>
          </a:p>
          <a:p>
            <a:pPr>
              <a:buFont typeface="Wingdings" pitchFamily="2" charset="2"/>
              <a:buChar char="v"/>
            </a:pPr>
            <a:r>
              <a:rPr lang="en-US" sz="2000" b="1">
                <a:solidFill>
                  <a:schemeClr val="bg1"/>
                </a:solidFill>
              </a:rPr>
              <a:t>49% Members</a:t>
            </a:r>
          </a:p>
          <a:p>
            <a:pPr>
              <a:buFont typeface="Wingdings" pitchFamily="2" charset="2"/>
              <a:buChar char="v"/>
            </a:pPr>
            <a:endParaRPr lang="en-US" sz="2000" b="1">
              <a:solidFill>
                <a:schemeClr val="bg1"/>
              </a:solidFill>
            </a:endParaRPr>
          </a:p>
          <a:p>
            <a:pPr>
              <a:buFont typeface="Wingdings" pitchFamily="2" charset="2"/>
              <a:buChar char="v"/>
            </a:pPr>
            <a:r>
              <a:rPr lang="en-US" sz="2000" b="1">
                <a:solidFill>
                  <a:schemeClr val="bg1"/>
                </a:solidFill>
              </a:rPr>
              <a:t>44% New or returning 	members</a:t>
            </a:r>
          </a:p>
          <a:p>
            <a:endParaRPr lang="en-US" sz="2000" b="1">
              <a:solidFill>
                <a:schemeClr val="bg1"/>
              </a:solidFill>
            </a:endParaRPr>
          </a:p>
          <a:p>
            <a:pPr>
              <a:buFont typeface="Wingdings" pitchFamily="2" charset="2"/>
              <a:buChar char="v"/>
            </a:pPr>
            <a:r>
              <a:rPr lang="en-US" sz="2000" b="1">
                <a:solidFill>
                  <a:schemeClr val="bg1"/>
                </a:solidFill>
              </a:rPr>
              <a:t>3% Students</a:t>
            </a:r>
          </a:p>
          <a:p>
            <a:pPr>
              <a:buFont typeface="Wingdings" pitchFamily="2" charset="2"/>
              <a:buChar char="v"/>
            </a:pPr>
            <a:endParaRPr lang="en-US" sz="2000" b="1">
              <a:solidFill>
                <a:schemeClr val="bg1"/>
              </a:solidFill>
            </a:endParaRPr>
          </a:p>
          <a:p>
            <a:pPr>
              <a:buFont typeface="Wingdings" pitchFamily="2" charset="2"/>
              <a:buChar char="v"/>
            </a:pPr>
            <a:r>
              <a:rPr lang="en-US" sz="2000" b="1">
                <a:solidFill>
                  <a:schemeClr val="bg1"/>
                </a:solidFill>
              </a:rPr>
              <a:t>3% Exhibitors</a:t>
            </a:r>
          </a:p>
        </p:txBody>
      </p:sp>
      <p:sp>
        <p:nvSpPr>
          <p:cNvPr id="11269" name="TextBox 6"/>
          <p:cNvSpPr txBox="1">
            <a:spLocks noChangeArrowheads="1"/>
          </p:cNvSpPr>
          <p:nvPr/>
        </p:nvSpPr>
        <p:spPr bwMode="auto">
          <a:xfrm>
            <a:off x="0" y="152400"/>
            <a:ext cx="3200400" cy="923925"/>
          </a:xfrm>
          <a:prstGeom prst="rect">
            <a:avLst/>
          </a:prstGeom>
          <a:noFill/>
          <a:ln w="9525">
            <a:noFill/>
            <a:miter lim="800000"/>
            <a:headEnd/>
            <a:tailEnd/>
          </a:ln>
        </p:spPr>
        <p:txBody>
          <a:bodyPr>
            <a:spAutoFit/>
          </a:bodyPr>
          <a:lstStyle/>
          <a:p>
            <a:pPr algn="ctr"/>
            <a:r>
              <a:rPr lang="en-US" sz="5400" b="1" i="1">
                <a:solidFill>
                  <a:srgbClr val="0068B3"/>
                </a:solidFill>
                <a:latin typeface="Gabriola"/>
              </a:rPr>
              <a:t>Welcome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533400"/>
            <a:ext cx="5257800" cy="584775"/>
          </a:xfrm>
          <a:prstGeom prst="rect">
            <a:avLst/>
          </a:prstGeom>
          <a:noFill/>
        </p:spPr>
        <p:txBody>
          <a:bodyPr>
            <a:spAutoFit/>
          </a:bodyPr>
          <a:lstStyle/>
          <a:p>
            <a:pPr algn="ctr" fontAlgn="auto">
              <a:spcBef>
                <a:spcPts val="0"/>
              </a:spcBef>
              <a:spcAft>
                <a:spcPts val="0"/>
              </a:spcAft>
              <a:defRPr/>
            </a:pPr>
            <a:r>
              <a:rPr lang="en-US" sz="3200" i="1" spc="500" dirty="0" err="1">
                <a:ln w="18415" cmpd="sng">
                  <a:solidFill>
                    <a:srgbClr val="0068B3"/>
                  </a:solidFill>
                  <a:prstDash val="solid"/>
                </a:ln>
                <a:solidFill>
                  <a:srgbClr val="0068B3"/>
                </a:solidFill>
                <a:latin typeface="Arial" pitchFamily="34" charset="0"/>
                <a:cs typeface="Arial" pitchFamily="34" charset="0"/>
              </a:rPr>
              <a:t>Atul</a:t>
            </a:r>
            <a:r>
              <a:rPr lang="en-US" sz="3200" i="1" spc="500" dirty="0">
                <a:ln w="18415" cmpd="sng">
                  <a:solidFill>
                    <a:srgbClr val="0068B3"/>
                  </a:solidFill>
                  <a:prstDash val="solid"/>
                </a:ln>
                <a:solidFill>
                  <a:srgbClr val="0068B3"/>
                </a:solidFill>
                <a:latin typeface="Arial" pitchFamily="34" charset="0"/>
                <a:cs typeface="Arial" pitchFamily="34" charset="0"/>
              </a:rPr>
              <a:t> Butte, MD, PhD</a:t>
            </a:r>
            <a:endParaRPr lang="en-US" sz="3200" i="1" spc="500" dirty="0">
              <a:ln w="18415" cmpd="sng">
                <a:solidFill>
                  <a:srgbClr val="0068B3"/>
                </a:solidFill>
                <a:prstDash val="solid"/>
              </a:ln>
              <a:solidFill>
                <a:srgbClr val="0068B3"/>
              </a:solidFill>
              <a:latin typeface="Arial" pitchFamily="34" charset="0"/>
              <a:cs typeface="Arial" pitchFamily="34" charset="0"/>
            </a:endParaRPr>
          </a:p>
        </p:txBody>
      </p:sp>
      <p:sp>
        <p:nvSpPr>
          <p:cNvPr id="15" name="Rectangle 14"/>
          <p:cNvSpPr/>
          <p:nvPr/>
        </p:nvSpPr>
        <p:spPr>
          <a:xfrm>
            <a:off x="5562600" y="1066800"/>
            <a:ext cx="3429000" cy="1066800"/>
          </a:xfrm>
          <a:prstGeom prst="rect">
            <a:avLst/>
          </a:prstGeom>
          <a:solidFill>
            <a:srgbClr val="0068B3"/>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19" name="TextBox 12"/>
          <p:cNvSpPr txBox="1">
            <a:spLocks noChangeArrowheads="1"/>
          </p:cNvSpPr>
          <p:nvPr/>
        </p:nvSpPr>
        <p:spPr bwMode="auto">
          <a:xfrm>
            <a:off x="304800" y="1752600"/>
            <a:ext cx="4953000" cy="2308225"/>
          </a:xfrm>
          <a:prstGeom prst="rect">
            <a:avLst/>
          </a:prstGeom>
          <a:noFill/>
          <a:ln w="9525">
            <a:noFill/>
            <a:miter lim="800000"/>
            <a:headEnd/>
            <a:tailEnd/>
          </a:ln>
        </p:spPr>
        <p:txBody>
          <a:bodyPr>
            <a:spAutoFit/>
          </a:bodyPr>
          <a:lstStyle/>
          <a:p>
            <a:r>
              <a:rPr lang="en-US" sz="2400">
                <a:solidFill>
                  <a:srgbClr val="0068B3"/>
                </a:solidFill>
              </a:rPr>
              <a:t>Chief of the Division of </a:t>
            </a:r>
            <a:br>
              <a:rPr lang="en-US" sz="2400">
                <a:solidFill>
                  <a:srgbClr val="0068B3"/>
                </a:solidFill>
              </a:rPr>
            </a:br>
            <a:r>
              <a:rPr lang="en-US" sz="2400">
                <a:solidFill>
                  <a:srgbClr val="0068B3"/>
                </a:solidFill>
              </a:rPr>
              <a:t>Systems Medicine and Associate Professor of Pediatrics, Medicine, </a:t>
            </a:r>
            <a:br>
              <a:rPr lang="en-US" sz="2400">
                <a:solidFill>
                  <a:srgbClr val="0068B3"/>
                </a:solidFill>
              </a:rPr>
            </a:br>
            <a:r>
              <a:rPr lang="en-US" sz="2400">
                <a:solidFill>
                  <a:srgbClr val="0068B3"/>
                </a:solidFill>
              </a:rPr>
              <a:t>and by courtesy, Computer Science, at Stanford University and Lucile Packard Children's Hospital.</a:t>
            </a:r>
          </a:p>
        </p:txBody>
      </p:sp>
      <p:sp>
        <p:nvSpPr>
          <p:cNvPr id="19" name="Rectangle 18"/>
          <p:cNvSpPr/>
          <p:nvPr/>
        </p:nvSpPr>
        <p:spPr>
          <a:xfrm>
            <a:off x="5572125" y="4675188"/>
            <a:ext cx="3429000" cy="1066800"/>
          </a:xfrm>
          <a:prstGeom prst="rect">
            <a:avLst/>
          </a:prstGeom>
          <a:solidFill>
            <a:srgbClr val="0068B3"/>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21" name="Picture 2" descr="https://encrypted-tbn2.gstatic.com/images?q=tbn:ANd9GcTbN12OW7qInp9wYvYgC0RVMoLRUmFxmKSWJcVoZfRYCcgG5P7Fjw"/>
          <p:cNvPicPr>
            <a:picLocks noChangeAspect="1" noChangeArrowheads="1"/>
          </p:cNvPicPr>
          <p:nvPr/>
        </p:nvPicPr>
        <p:blipFill>
          <a:blip r:embed="rId2"/>
          <a:srcRect/>
          <a:stretch>
            <a:fillRect/>
          </a:stretch>
        </p:blipFill>
        <p:spPr bwMode="auto">
          <a:xfrm>
            <a:off x="5562600" y="2362200"/>
            <a:ext cx="3392488" cy="215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533400"/>
            <a:ext cx="5257800" cy="584775"/>
          </a:xfrm>
          <a:prstGeom prst="rect">
            <a:avLst/>
          </a:prstGeom>
          <a:noFill/>
        </p:spPr>
        <p:txBody>
          <a:bodyPr>
            <a:spAutoFit/>
          </a:bodyPr>
          <a:lstStyle/>
          <a:p>
            <a:pPr algn="ctr" fontAlgn="auto">
              <a:spcBef>
                <a:spcPts val="0"/>
              </a:spcBef>
              <a:spcAft>
                <a:spcPts val="0"/>
              </a:spcAft>
              <a:defRPr/>
            </a:pPr>
            <a:r>
              <a:rPr lang="en-US" sz="3200" i="1" spc="500" dirty="0">
                <a:ln w="18415" cmpd="sng">
                  <a:solidFill>
                    <a:srgbClr val="0068B3"/>
                  </a:solidFill>
                  <a:prstDash val="solid"/>
                </a:ln>
                <a:solidFill>
                  <a:srgbClr val="0068B3"/>
                </a:solidFill>
                <a:latin typeface="Arial" pitchFamily="34" charset="0"/>
                <a:cs typeface="Arial" pitchFamily="34" charset="0"/>
              </a:rPr>
              <a:t>Selected Honors</a:t>
            </a:r>
            <a:endParaRPr lang="en-US" sz="3200" i="1" spc="500" dirty="0">
              <a:ln w="18415" cmpd="sng">
                <a:solidFill>
                  <a:srgbClr val="0068B3"/>
                </a:solidFill>
                <a:prstDash val="solid"/>
              </a:ln>
              <a:solidFill>
                <a:srgbClr val="0068B3"/>
              </a:solidFill>
              <a:latin typeface="Arial" pitchFamily="34" charset="0"/>
              <a:cs typeface="Arial" pitchFamily="34" charset="0"/>
            </a:endParaRPr>
          </a:p>
        </p:txBody>
      </p:sp>
      <p:sp>
        <p:nvSpPr>
          <p:cNvPr id="15" name="Rectangle 14"/>
          <p:cNvSpPr/>
          <p:nvPr/>
        </p:nvSpPr>
        <p:spPr>
          <a:xfrm>
            <a:off x="5562600" y="1066800"/>
            <a:ext cx="3429000" cy="1066800"/>
          </a:xfrm>
          <a:prstGeom prst="rect">
            <a:avLst/>
          </a:prstGeom>
          <a:solidFill>
            <a:srgbClr val="0068B3"/>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3" name="TextBox 12"/>
          <p:cNvSpPr txBox="1">
            <a:spLocks noChangeArrowheads="1"/>
          </p:cNvSpPr>
          <p:nvPr/>
        </p:nvSpPr>
        <p:spPr bwMode="auto">
          <a:xfrm>
            <a:off x="76200" y="1295400"/>
            <a:ext cx="5334000" cy="3908425"/>
          </a:xfrm>
          <a:prstGeom prst="rect">
            <a:avLst/>
          </a:prstGeom>
          <a:noFill/>
          <a:ln w="9525">
            <a:noFill/>
            <a:miter lim="800000"/>
            <a:headEnd/>
            <a:tailEnd/>
          </a:ln>
        </p:spPr>
        <p:txBody>
          <a:bodyPr>
            <a:spAutoFit/>
          </a:bodyPr>
          <a:lstStyle/>
          <a:p>
            <a:pPr>
              <a:spcBef>
                <a:spcPts val="600"/>
              </a:spcBef>
              <a:spcAft>
                <a:spcPts val="600"/>
              </a:spcAft>
              <a:buFont typeface="Arial" charset="0"/>
              <a:buChar char="•"/>
            </a:pPr>
            <a:r>
              <a:rPr lang="en-US">
                <a:solidFill>
                  <a:srgbClr val="0068B3"/>
                </a:solidFill>
              </a:rPr>
              <a:t>Top 10 Biotech Techies, FierceBiotech IT (2012) </a:t>
            </a:r>
          </a:p>
          <a:p>
            <a:pPr>
              <a:spcBef>
                <a:spcPts val="600"/>
              </a:spcBef>
              <a:spcAft>
                <a:spcPts val="600"/>
              </a:spcAft>
              <a:buFont typeface="Arial" charset="0"/>
              <a:buChar char="•"/>
            </a:pPr>
            <a:r>
              <a:rPr lang="en-US">
                <a:solidFill>
                  <a:srgbClr val="0068B3"/>
                </a:solidFill>
              </a:rPr>
              <a:t>NIH Director's Lecture, National Institutes of Health (2012) </a:t>
            </a:r>
          </a:p>
          <a:p>
            <a:pPr>
              <a:spcBef>
                <a:spcPts val="600"/>
              </a:spcBef>
              <a:spcAft>
                <a:spcPts val="600"/>
              </a:spcAft>
              <a:buFont typeface="Arial" charset="0"/>
              <a:buChar char="•"/>
            </a:pPr>
            <a:r>
              <a:rPr lang="en-US">
                <a:solidFill>
                  <a:srgbClr val="0068B3"/>
                </a:solidFill>
              </a:rPr>
              <a:t>Genomic Advance of the Month, National Human Genome Research Institute (NHGRI) (2011) </a:t>
            </a:r>
          </a:p>
          <a:p>
            <a:pPr>
              <a:spcBef>
                <a:spcPts val="600"/>
              </a:spcBef>
              <a:spcAft>
                <a:spcPts val="600"/>
              </a:spcAft>
              <a:buFont typeface="Arial" charset="0"/>
              <a:buChar char="•"/>
            </a:pPr>
            <a:r>
              <a:rPr lang="en-US">
                <a:solidFill>
                  <a:srgbClr val="0068B3"/>
                </a:solidFill>
              </a:rPr>
              <a:t>Young Investigator Award, Society for Pediatric Research (2010) </a:t>
            </a:r>
          </a:p>
          <a:p>
            <a:pPr>
              <a:spcBef>
                <a:spcPts val="600"/>
              </a:spcBef>
              <a:spcAft>
                <a:spcPts val="600"/>
              </a:spcAft>
              <a:buFont typeface="Arial" charset="0"/>
              <a:buChar char="•"/>
            </a:pPr>
            <a:r>
              <a:rPr lang="en-US">
                <a:solidFill>
                  <a:srgbClr val="0068B3"/>
                </a:solidFill>
              </a:rPr>
              <a:t>Elected Fellow, American College of Medical Informatics (2009) </a:t>
            </a:r>
          </a:p>
          <a:p>
            <a:pPr>
              <a:spcBef>
                <a:spcPts val="600"/>
              </a:spcBef>
              <a:spcAft>
                <a:spcPts val="600"/>
              </a:spcAft>
              <a:buFont typeface="Arial" charset="0"/>
              <a:buChar char="•"/>
            </a:pPr>
            <a:r>
              <a:rPr lang="en-US">
                <a:solidFill>
                  <a:srgbClr val="0068B3"/>
                </a:solidFill>
              </a:rPr>
              <a:t>New Investigator Award, American Medical Informatics Association (2008) </a:t>
            </a:r>
          </a:p>
        </p:txBody>
      </p:sp>
      <p:sp>
        <p:nvSpPr>
          <p:cNvPr id="19" name="Rectangle 18"/>
          <p:cNvSpPr/>
          <p:nvPr/>
        </p:nvSpPr>
        <p:spPr>
          <a:xfrm>
            <a:off x="5572125" y="4675188"/>
            <a:ext cx="3429000" cy="1066800"/>
          </a:xfrm>
          <a:prstGeom prst="rect">
            <a:avLst/>
          </a:prstGeom>
          <a:solidFill>
            <a:srgbClr val="0068B3"/>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5845" name="Picture 2" descr="https://encrypted-tbn2.gstatic.com/images?q=tbn:ANd9GcTbN12OW7qInp9wYvYgC0RVMoLRUmFxmKSWJcVoZfRYCcgG5P7Fjw"/>
          <p:cNvPicPr>
            <a:picLocks noChangeAspect="1" noChangeArrowheads="1"/>
          </p:cNvPicPr>
          <p:nvPr/>
        </p:nvPicPr>
        <p:blipFill>
          <a:blip r:embed="rId2"/>
          <a:srcRect/>
          <a:stretch>
            <a:fillRect/>
          </a:stretch>
        </p:blipFill>
        <p:spPr bwMode="auto">
          <a:xfrm>
            <a:off x="5562600" y="2362200"/>
            <a:ext cx="3392488" cy="215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8"/>
          <p:cNvSpPr>
            <a:spLocks noGrp="1"/>
          </p:cNvSpPr>
          <p:nvPr>
            <p:ph type="body" sz="quarter" idx="14"/>
          </p:nvPr>
        </p:nvSpPr>
        <p:spPr bwMode="auto">
          <a:xfrm>
            <a:off x="457200" y="1447800"/>
            <a:ext cx="5029200" cy="226695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cs typeface="Arial" charset="0"/>
              </a:rPr>
              <a:t>Transforming 300 Billion Points of Data into Diagnostics, Therapeutics, and New Insights into Disease</a:t>
            </a:r>
          </a:p>
          <a:p>
            <a:endParaRPr lang="en-US" smtClean="0">
              <a:latin typeface="Arial" charset="0"/>
              <a:cs typeface="Arial" charset="0"/>
            </a:endParaRPr>
          </a:p>
        </p:txBody>
      </p:sp>
      <p:pic>
        <p:nvPicPr>
          <p:cNvPr id="36866" name="Picture 6" descr="http://www.adbusters.org/sites/default/files/magazine/splash_image/adbusters_blog_bigdata_S.jpg"/>
          <p:cNvPicPr>
            <a:picLocks noChangeAspect="1" noChangeArrowheads="1"/>
          </p:cNvPicPr>
          <p:nvPr/>
        </p:nvPicPr>
        <p:blipFill>
          <a:blip r:embed="rId2"/>
          <a:srcRect/>
          <a:stretch>
            <a:fillRect/>
          </a:stretch>
        </p:blipFill>
        <p:spPr bwMode="auto">
          <a:xfrm>
            <a:off x="6019800" y="381000"/>
            <a:ext cx="2957513" cy="5486400"/>
          </a:xfrm>
          <a:prstGeom prst="rect">
            <a:avLst/>
          </a:prstGeom>
          <a:noFill/>
          <a:ln w="9525">
            <a:noFill/>
            <a:miter lim="800000"/>
            <a:headEnd/>
            <a:tailEnd/>
          </a:ln>
        </p:spPr>
      </p:pic>
      <p:sp>
        <p:nvSpPr>
          <p:cNvPr id="36867" name="TextBox 13"/>
          <p:cNvSpPr txBox="1">
            <a:spLocks noChangeArrowheads="1"/>
          </p:cNvSpPr>
          <p:nvPr/>
        </p:nvSpPr>
        <p:spPr bwMode="auto">
          <a:xfrm>
            <a:off x="3276600" y="4645025"/>
            <a:ext cx="2438400" cy="2124075"/>
          </a:xfrm>
          <a:prstGeom prst="rect">
            <a:avLst/>
          </a:prstGeom>
          <a:noFill/>
          <a:ln w="9525">
            <a:noFill/>
            <a:miter lim="800000"/>
            <a:headEnd/>
            <a:tailEnd/>
          </a:ln>
        </p:spPr>
        <p:txBody>
          <a:bodyPr>
            <a:spAutoFit/>
          </a:bodyPr>
          <a:lstStyle/>
          <a:p>
            <a:pPr algn="ctr"/>
            <a:r>
              <a:rPr lang="en-US" sz="4400" b="1"/>
              <a:t>Curtis Meinart Lecture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Freeform 446"/>
          <p:cNvSpPr>
            <a:spLocks/>
          </p:cNvSpPr>
          <p:nvPr/>
        </p:nvSpPr>
        <p:spPr bwMode="auto">
          <a:xfrm>
            <a:off x="7038975" y="4160838"/>
            <a:ext cx="222250" cy="400050"/>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
              <a:gd name="T94" fmla="*/ 0 h 190"/>
              <a:gd name="T95" fmla="*/ 107 w 107"/>
              <a:gd name="T96" fmla="*/ 190 h 1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tx1"/>
          </a:solidFill>
          <a:ln w="9525">
            <a:solidFill>
              <a:schemeClr val="bg1"/>
            </a:solidFill>
            <a:round/>
            <a:headEnd/>
            <a:tailEnd/>
          </a:ln>
        </p:spPr>
        <p:txBody>
          <a:bodyPr/>
          <a:lstStyle/>
          <a:p>
            <a:endParaRPr lang="en-US"/>
          </a:p>
        </p:txBody>
      </p:sp>
      <p:sp>
        <p:nvSpPr>
          <p:cNvPr id="12290" name="Rectangle 1293"/>
          <p:cNvSpPr>
            <a:spLocks noChangeArrowheads="1"/>
          </p:cNvSpPr>
          <p:nvPr/>
        </p:nvSpPr>
        <p:spPr bwMode="auto">
          <a:xfrm>
            <a:off x="0" y="0"/>
            <a:ext cx="9144000" cy="6858000"/>
          </a:xfrm>
          <a:prstGeom prst="rect">
            <a:avLst/>
          </a:prstGeom>
          <a:solidFill>
            <a:schemeClr val="accent1"/>
          </a:solidFill>
          <a:ln w="9525">
            <a:noFill/>
            <a:miter lim="800000"/>
            <a:headEnd/>
            <a:tailEnd/>
          </a:ln>
        </p:spPr>
        <p:txBody>
          <a:bodyPr wrap="none" anchor="ctr"/>
          <a:lstStyle/>
          <a:p>
            <a:endParaRPr lang="en-US" sz="800">
              <a:latin typeface="Trebushet MS"/>
            </a:endParaRPr>
          </a:p>
        </p:txBody>
      </p:sp>
      <p:sp>
        <p:nvSpPr>
          <p:cNvPr id="12291" name="Freeform 321"/>
          <p:cNvSpPr>
            <a:spLocks/>
          </p:cNvSpPr>
          <p:nvPr/>
        </p:nvSpPr>
        <p:spPr bwMode="auto">
          <a:xfrm rot="730076">
            <a:off x="4227513" y="3382963"/>
            <a:ext cx="360362" cy="282575"/>
          </a:xfrm>
          <a:custGeom>
            <a:avLst/>
            <a:gdLst>
              <a:gd name="T0" fmla="*/ 2147483647 w 10000"/>
              <a:gd name="T1" fmla="*/ 938283244 h 10009"/>
              <a:gd name="T2" fmla="*/ 2147483647 w 10000"/>
              <a:gd name="T3" fmla="*/ 911640292 h 10009"/>
              <a:gd name="T4" fmla="*/ 2147483647 w 10000"/>
              <a:gd name="T5" fmla="*/ 811414149 h 10009"/>
              <a:gd name="T6" fmla="*/ 2147483647 w 10000"/>
              <a:gd name="T7" fmla="*/ 851378578 h 10009"/>
              <a:gd name="T8" fmla="*/ 2147483647 w 10000"/>
              <a:gd name="T9" fmla="*/ 851378578 h 10009"/>
              <a:gd name="T10" fmla="*/ 2147483647 w 10000"/>
              <a:gd name="T11" fmla="*/ 465665011 h 10009"/>
              <a:gd name="T12" fmla="*/ 2147483647 w 10000"/>
              <a:gd name="T13" fmla="*/ 5715643 h 10009"/>
              <a:gd name="T14" fmla="*/ 2147483647 w 10000"/>
              <a:gd name="T15" fmla="*/ 216968335 h 10009"/>
              <a:gd name="T16" fmla="*/ 2147483647 w 10000"/>
              <a:gd name="T17" fmla="*/ 5715643 h 10009"/>
              <a:gd name="T18" fmla="*/ 1357109501 w 10000"/>
              <a:gd name="T19" fmla="*/ 216968335 h 10009"/>
              <a:gd name="T20" fmla="*/ 0 w 10000"/>
              <a:gd name="T21" fmla="*/ 640125827 h 10009"/>
              <a:gd name="T22" fmla="*/ 905847371 w 10000"/>
              <a:gd name="T23" fmla="*/ 1697671768 h 10009"/>
              <a:gd name="T24" fmla="*/ 1811693590 w 10000"/>
              <a:gd name="T25" fmla="*/ 1274536579 h 10009"/>
              <a:gd name="T26" fmla="*/ 2147483647 w 10000"/>
              <a:gd name="T27" fmla="*/ 1485789329 h 10009"/>
              <a:gd name="T28" fmla="*/ 2147483647 w 10000"/>
              <a:gd name="T29" fmla="*/ 1697671768 h 10009"/>
              <a:gd name="T30" fmla="*/ 2147483647 w 10000"/>
              <a:gd name="T31" fmla="*/ 1697671768 h 10009"/>
              <a:gd name="T32" fmla="*/ 2147483647 w 10000"/>
              <a:gd name="T33" fmla="*/ 1908946652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1806156133 h 10009"/>
              <a:gd name="T74" fmla="*/ 2147483647 w 10000"/>
              <a:gd name="T75" fmla="*/ 1111484346 h 10009"/>
              <a:gd name="T76" fmla="*/ 2147483647 w 10000"/>
              <a:gd name="T77" fmla="*/ 1013777859 h 10009"/>
              <a:gd name="T78" fmla="*/ 2147483647 w 10000"/>
              <a:gd name="T79" fmla="*/ 1011258203 h 10009"/>
              <a:gd name="T80" fmla="*/ 2147483647 w 10000"/>
              <a:gd name="T81" fmla="*/ 938283244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00"/>
              <a:gd name="T124" fmla="*/ 0 h 10009"/>
              <a:gd name="T125" fmla="*/ 10000 w 10000"/>
              <a:gd name="T126" fmla="*/ 10009 h 100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tx1"/>
          </a:solidFill>
          <a:ln w="9525">
            <a:solidFill>
              <a:schemeClr val="bg1"/>
            </a:solidFill>
            <a:round/>
            <a:headEnd/>
            <a:tailEnd/>
          </a:ln>
        </p:spPr>
        <p:txBody>
          <a:bodyPr/>
          <a:lstStyle/>
          <a:p>
            <a:endParaRPr lang="en-US"/>
          </a:p>
        </p:txBody>
      </p:sp>
      <p:sp>
        <p:nvSpPr>
          <p:cNvPr id="12292" name="Freeform 322"/>
          <p:cNvSpPr>
            <a:spLocks/>
          </p:cNvSpPr>
          <p:nvPr/>
        </p:nvSpPr>
        <p:spPr bwMode="auto">
          <a:xfrm rot="926903">
            <a:off x="4237038" y="3402013"/>
            <a:ext cx="90487" cy="198437"/>
          </a:xfrm>
          <a:custGeom>
            <a:avLst/>
            <a:gdLst>
              <a:gd name="T0" fmla="*/ 47081870 w 10000"/>
              <a:gd name="T1" fmla="*/ 1062621086 h 10437"/>
              <a:gd name="T2" fmla="*/ 47081870 w 10000"/>
              <a:gd name="T3" fmla="*/ 1000778581 h 10437"/>
              <a:gd name="T4" fmla="*/ 48750305 w 10000"/>
              <a:gd name="T5" fmla="*/ 881278826 h 10437"/>
              <a:gd name="T6" fmla="*/ 53808454 w 10000"/>
              <a:gd name="T7" fmla="*/ 753133556 h 10437"/>
              <a:gd name="T8" fmla="*/ 53808454 w 10000"/>
              <a:gd name="T9" fmla="*/ 691291051 h 10437"/>
              <a:gd name="T10" fmla="*/ 55852590 w 10000"/>
              <a:gd name="T11" fmla="*/ 543104583 h 10437"/>
              <a:gd name="T12" fmla="*/ 60534350 w 10000"/>
              <a:gd name="T13" fmla="*/ 443653479 h 10437"/>
              <a:gd name="T14" fmla="*/ 61550120 w 10000"/>
              <a:gd name="T15" fmla="*/ 322978579 h 10437"/>
              <a:gd name="T16" fmla="*/ 67260210 w 10000"/>
              <a:gd name="T17" fmla="*/ 196015375 h 10437"/>
              <a:gd name="T18" fmla="*/ 60534350 w 10000"/>
              <a:gd name="T19" fmla="*/ 134173136 h 10437"/>
              <a:gd name="T20" fmla="*/ 53808454 w 10000"/>
              <a:gd name="T21" fmla="*/ 61842639 h 10437"/>
              <a:gd name="T22" fmla="*/ 33630141 w 10000"/>
              <a:gd name="T23" fmla="*/ 0 h 10437"/>
              <a:gd name="T24" fmla="*/ 20178331 w 10000"/>
              <a:gd name="T25" fmla="*/ 61842639 h 10437"/>
              <a:gd name="T26" fmla="*/ 13451733 w 10000"/>
              <a:gd name="T27" fmla="*/ 134173136 h 10437"/>
              <a:gd name="T28" fmla="*/ 8306950 w 10000"/>
              <a:gd name="T29" fmla="*/ 187238748 h 10437"/>
              <a:gd name="T30" fmla="*/ 13451733 w 10000"/>
              <a:gd name="T31" fmla="*/ 381680165 h 10437"/>
              <a:gd name="T32" fmla="*/ 13451733 w 10000"/>
              <a:gd name="T33" fmla="*/ 629318193 h 10437"/>
              <a:gd name="T34" fmla="*/ 1540306 w 10000"/>
              <a:gd name="T35" fmla="*/ 813147788 h 10437"/>
              <a:gd name="T36" fmla="*/ 0 w 10000"/>
              <a:gd name="T37" fmla="*/ 938798574 h 10437"/>
              <a:gd name="T38" fmla="*/ 4372006 w 10000"/>
              <a:gd name="T39" fmla="*/ 1011389870 h 10437"/>
              <a:gd name="T40" fmla="*/ 13451733 w 10000"/>
              <a:gd name="T41" fmla="*/ 1000778581 h 10437"/>
              <a:gd name="T42" fmla="*/ 7620887 w 10000"/>
              <a:gd name="T43" fmla="*/ 1362273355 h 10437"/>
              <a:gd name="T44" fmla="*/ 43604781 w 10000"/>
              <a:gd name="T45" fmla="*/ 1367516637 h 10437"/>
              <a:gd name="T46" fmla="*/ 48279085 w 10000"/>
              <a:gd name="T47" fmla="*/ 1235570931 h 10437"/>
              <a:gd name="T48" fmla="*/ 47081870 w 10000"/>
              <a:gd name="T49" fmla="*/ 1186436298 h 10437"/>
              <a:gd name="T50" fmla="*/ 47081870 w 10000"/>
              <a:gd name="T51" fmla="*/ 106262108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00"/>
              <a:gd name="T79" fmla="*/ 0 h 10437"/>
              <a:gd name="T80" fmla="*/ 10000 w 10000"/>
              <a:gd name="T81" fmla="*/ 10437 h 10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63A1CF"/>
          </a:solidFill>
          <a:ln w="9525">
            <a:solidFill>
              <a:schemeClr val="bg1"/>
            </a:solidFill>
            <a:round/>
            <a:headEnd/>
            <a:tailEnd/>
          </a:ln>
        </p:spPr>
        <p:txBody>
          <a:bodyPr/>
          <a:lstStyle/>
          <a:p>
            <a:endParaRPr lang="en-US"/>
          </a:p>
        </p:txBody>
      </p:sp>
      <p:sp>
        <p:nvSpPr>
          <p:cNvPr id="12293" name="Freeform 341"/>
          <p:cNvSpPr>
            <a:spLocks/>
          </p:cNvSpPr>
          <p:nvPr/>
        </p:nvSpPr>
        <p:spPr bwMode="auto">
          <a:xfrm>
            <a:off x="4767263" y="3276600"/>
            <a:ext cx="190500" cy="84138"/>
          </a:xfrm>
          <a:custGeom>
            <a:avLst/>
            <a:gdLst>
              <a:gd name="T0" fmla="*/ 1265222172 w 10000"/>
              <a:gd name="T1" fmla="*/ 27378099 h 10000"/>
              <a:gd name="T2" fmla="*/ 1320279089 w 10000"/>
              <a:gd name="T3" fmla="*/ 18248911 h 10000"/>
              <a:gd name="T4" fmla="*/ 1320279089 w 10000"/>
              <a:gd name="T5" fmla="*/ 18248911 h 10000"/>
              <a:gd name="T6" fmla="*/ 1265222172 w 10000"/>
              <a:gd name="T7" fmla="*/ 9124455 h 10000"/>
              <a:gd name="T8" fmla="*/ 1265222172 w 10000"/>
              <a:gd name="T9" fmla="*/ 4561912 h 10000"/>
              <a:gd name="T10" fmla="*/ 1210302720 w 10000"/>
              <a:gd name="T11" fmla="*/ 4561912 h 10000"/>
              <a:gd name="T12" fmla="*/ 990211603 w 10000"/>
              <a:gd name="T13" fmla="*/ 0 h 10000"/>
              <a:gd name="T14" fmla="*/ 935153772 w 10000"/>
              <a:gd name="T15" fmla="*/ 4561912 h 10000"/>
              <a:gd name="T16" fmla="*/ 770119876 w 10000"/>
              <a:gd name="T17" fmla="*/ 4561912 h 10000"/>
              <a:gd name="T18" fmla="*/ 715193718 w 10000"/>
              <a:gd name="T19" fmla="*/ 9124455 h 10000"/>
              <a:gd name="T20" fmla="*/ 605085523 w 10000"/>
              <a:gd name="T21" fmla="*/ 13686366 h 10000"/>
              <a:gd name="T22" fmla="*/ 660143202 w 10000"/>
              <a:gd name="T23" fmla="*/ 22810821 h 10000"/>
              <a:gd name="T24" fmla="*/ 605085523 w 10000"/>
              <a:gd name="T25" fmla="*/ 27378099 h 10000"/>
              <a:gd name="T26" fmla="*/ 550159670 w 10000"/>
              <a:gd name="T27" fmla="*/ 27378099 h 10000"/>
              <a:gd name="T28" fmla="*/ 330067943 w 10000"/>
              <a:gd name="T29" fmla="*/ 31940076 h 10000"/>
              <a:gd name="T30" fmla="*/ 220091651 w 10000"/>
              <a:gd name="T31" fmla="*/ 31940076 h 10000"/>
              <a:gd name="T32" fmla="*/ 55057393 w 10000"/>
              <a:gd name="T33" fmla="*/ 31940076 h 10000"/>
              <a:gd name="T34" fmla="*/ 0 w 10000"/>
              <a:gd name="T35" fmla="*/ 31940076 h 10000"/>
              <a:gd name="T36" fmla="*/ 55057393 w 10000"/>
              <a:gd name="T37" fmla="*/ 36502567 h 10000"/>
              <a:gd name="T38" fmla="*/ 165034277 w 10000"/>
              <a:gd name="T39" fmla="*/ 45626993 h 10000"/>
              <a:gd name="T40" fmla="*/ 220091651 w 10000"/>
              <a:gd name="T41" fmla="*/ 50188987 h 10000"/>
              <a:gd name="T42" fmla="*/ 275017504 w 10000"/>
              <a:gd name="T43" fmla="*/ 45626993 h 10000"/>
              <a:gd name="T44" fmla="*/ 495102144 w 10000"/>
              <a:gd name="T45" fmla="*/ 45626993 h 10000"/>
              <a:gd name="T46" fmla="*/ 715193718 w 10000"/>
              <a:gd name="T47" fmla="*/ 50188987 h 10000"/>
              <a:gd name="T48" fmla="*/ 770119876 w 10000"/>
              <a:gd name="T49" fmla="*/ 50188987 h 10000"/>
              <a:gd name="T50" fmla="*/ 990211603 w 10000"/>
              <a:gd name="T51" fmla="*/ 50188987 h 10000"/>
              <a:gd name="T52" fmla="*/ 1155245498 w 10000"/>
              <a:gd name="T53" fmla="*/ 41064528 h 10000"/>
              <a:gd name="T54" fmla="*/ 1210302720 w 10000"/>
              <a:gd name="T55" fmla="*/ 41064528 h 10000"/>
              <a:gd name="T56" fmla="*/ 1265222172 w 10000"/>
              <a:gd name="T57" fmla="*/ 27378099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00"/>
              <a:gd name="T88" fmla="*/ 0 h 10000"/>
              <a:gd name="T89" fmla="*/ 10000 w 10000"/>
              <a:gd name="T90" fmla="*/ 10000 h 1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folHlink"/>
          </a:solidFill>
          <a:ln w="9525">
            <a:solidFill>
              <a:schemeClr val="bg1"/>
            </a:solidFill>
            <a:round/>
            <a:headEnd/>
            <a:tailEnd/>
          </a:ln>
        </p:spPr>
        <p:txBody>
          <a:bodyPr/>
          <a:lstStyle/>
          <a:p>
            <a:endParaRPr lang="en-US"/>
          </a:p>
        </p:txBody>
      </p:sp>
      <p:sp>
        <p:nvSpPr>
          <p:cNvPr id="12294" name="Freeform 342"/>
          <p:cNvSpPr>
            <a:spLocks/>
          </p:cNvSpPr>
          <p:nvPr/>
        </p:nvSpPr>
        <p:spPr bwMode="auto">
          <a:xfrm rot="471028">
            <a:off x="4440238" y="3171825"/>
            <a:ext cx="304800" cy="293688"/>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1990462359 h 10000"/>
              <a:gd name="T24" fmla="*/ 2147483647 w 10043"/>
              <a:gd name="T25" fmla="*/ 1809443954 h 10000"/>
              <a:gd name="T26" fmla="*/ 2147483647 w 10043"/>
              <a:gd name="T27" fmla="*/ 1628426019 h 10000"/>
              <a:gd name="T28" fmla="*/ 2147483647 w 10043"/>
              <a:gd name="T29" fmla="*/ 1447408085 h 10000"/>
              <a:gd name="T30" fmla="*/ 2147483647 w 10043"/>
              <a:gd name="T31" fmla="*/ 1266390150 h 10000"/>
              <a:gd name="T32" fmla="*/ 2147483647 w 10043"/>
              <a:gd name="T33" fmla="*/ 1085372215 h 10000"/>
              <a:gd name="T34" fmla="*/ 2147483647 w 10043"/>
              <a:gd name="T35" fmla="*/ 905088970 h 10000"/>
              <a:gd name="T36" fmla="*/ 2147483647 w 10043"/>
              <a:gd name="T37" fmla="*/ 543053100 h 10000"/>
              <a:gd name="T38" fmla="*/ 2147483647 w 10043"/>
              <a:gd name="T39" fmla="*/ 362035752 h 10000"/>
              <a:gd name="T40" fmla="*/ 2147483647 w 10043"/>
              <a:gd name="T41" fmla="*/ 0 h 10000"/>
              <a:gd name="T42" fmla="*/ 2147483647 w 10043"/>
              <a:gd name="T43" fmla="*/ 181017524 h 10000"/>
              <a:gd name="T44" fmla="*/ 2147483647 w 10043"/>
              <a:gd name="T45" fmla="*/ 905088970 h 10000"/>
              <a:gd name="T46" fmla="*/ 2147483647 w 10043"/>
              <a:gd name="T47" fmla="*/ 1085372215 h 10000"/>
              <a:gd name="T48" fmla="*/ 2147483647 w 10043"/>
              <a:gd name="T49" fmla="*/ 1558410828 h 10000"/>
              <a:gd name="T50" fmla="*/ 2147483647 w 10043"/>
              <a:gd name="T51" fmla="*/ 1515195008 h 10000"/>
              <a:gd name="T52" fmla="*/ 2147483647 w 10043"/>
              <a:gd name="T53" fmla="*/ 1228393046 h 10000"/>
              <a:gd name="T54" fmla="*/ 1999737302 w 10043"/>
              <a:gd name="T55" fmla="*/ 1207546375 h 10000"/>
              <a:gd name="T56" fmla="*/ 1992916680 w 10043"/>
              <a:gd name="T57" fmla="*/ 1672375824 h 10000"/>
              <a:gd name="T58" fmla="*/ 2016761178 w 10043"/>
              <a:gd name="T59" fmla="*/ 2147483647 h 10000"/>
              <a:gd name="T60" fmla="*/ 1363544106 w 10043"/>
              <a:gd name="T61" fmla="*/ 2147483647 h 10000"/>
              <a:gd name="T62" fmla="*/ 1097807897 w 10043"/>
              <a:gd name="T63" fmla="*/ 1860106759 h 10000"/>
              <a:gd name="T64" fmla="*/ 582547203 w 10043"/>
              <a:gd name="T65" fmla="*/ 1955454293 h 10000"/>
              <a:gd name="T66" fmla="*/ 28094223 w 10043"/>
              <a:gd name="T67" fmla="*/ 2042619448 h 10000"/>
              <a:gd name="T68" fmla="*/ 80062216 w 10043"/>
              <a:gd name="T69" fmla="*/ 2147483647 h 10000"/>
              <a:gd name="T70" fmla="*/ 89426974 w 10043"/>
              <a:gd name="T71" fmla="*/ 2147483647 h 10000"/>
              <a:gd name="T72" fmla="*/ 709433788 w 10043"/>
              <a:gd name="T73" fmla="*/ 2147483647 h 10000"/>
              <a:gd name="T74" fmla="*/ 1363544106 w 10043"/>
              <a:gd name="T75" fmla="*/ 2147483647 h 10000"/>
              <a:gd name="T76" fmla="*/ 1580696859 w 10043"/>
              <a:gd name="T77" fmla="*/ 2147483647 h 10000"/>
              <a:gd name="T78" fmla="*/ 1580696859 w 10043"/>
              <a:gd name="T79" fmla="*/ 2147483647 h 10000"/>
              <a:gd name="T80" fmla="*/ 1798743101 w 10043"/>
              <a:gd name="T81" fmla="*/ 2147483647 h 10000"/>
              <a:gd name="T82" fmla="*/ 2016761178 w 10043"/>
              <a:gd name="T83" fmla="*/ 2147483647 h 10000"/>
              <a:gd name="T84" fmla="*/ 2147483647 w 10043"/>
              <a:gd name="T85" fmla="*/ 2147483647 h 10000"/>
              <a:gd name="T86" fmla="*/ 2147483647 w 10043"/>
              <a:gd name="T87" fmla="*/ 2147483647 h 10000"/>
              <a:gd name="T88" fmla="*/ 1863457915 w 10043"/>
              <a:gd name="T89" fmla="*/ 2147483647 h 10000"/>
              <a:gd name="T90" fmla="*/ 1803858324 w 10043"/>
              <a:gd name="T91" fmla="*/ 2147483647 h 10000"/>
              <a:gd name="T92" fmla="*/ 2142808661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43"/>
              <a:gd name="T184" fmla="*/ 0 h 10000"/>
              <a:gd name="T185" fmla="*/ 10043 w 10043"/>
              <a:gd name="T186" fmla="*/ 10000 h 1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tx1"/>
          </a:solidFill>
          <a:ln w="9525">
            <a:solidFill>
              <a:schemeClr val="bg1"/>
            </a:solidFill>
            <a:round/>
            <a:headEnd/>
            <a:tailEnd/>
          </a:ln>
        </p:spPr>
        <p:txBody>
          <a:bodyPr/>
          <a:lstStyle/>
          <a:p>
            <a:endParaRPr lang="en-US"/>
          </a:p>
        </p:txBody>
      </p:sp>
      <p:sp>
        <p:nvSpPr>
          <p:cNvPr id="12295" name="Freeform 343"/>
          <p:cNvSpPr>
            <a:spLocks/>
          </p:cNvSpPr>
          <p:nvPr/>
        </p:nvSpPr>
        <p:spPr bwMode="auto">
          <a:xfrm>
            <a:off x="4699000" y="3348038"/>
            <a:ext cx="311150" cy="315912"/>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folHlink"/>
          </a:solidFill>
          <a:ln w="9525">
            <a:solidFill>
              <a:schemeClr val="bg1"/>
            </a:solidFill>
            <a:round/>
            <a:headEnd/>
            <a:tailEnd/>
          </a:ln>
        </p:spPr>
        <p:txBody>
          <a:bodyPr/>
          <a:lstStyle/>
          <a:p>
            <a:endParaRPr lang="en-US"/>
          </a:p>
        </p:txBody>
      </p:sp>
      <p:sp>
        <p:nvSpPr>
          <p:cNvPr id="12296" name="Freeform 344"/>
          <p:cNvSpPr>
            <a:spLocks/>
          </p:cNvSpPr>
          <p:nvPr/>
        </p:nvSpPr>
        <p:spPr bwMode="auto">
          <a:xfrm>
            <a:off x="4691063" y="3040063"/>
            <a:ext cx="200025" cy="292100"/>
          </a:xfrm>
          <a:custGeom>
            <a:avLst/>
            <a:gdLst>
              <a:gd name="T0" fmla="*/ 271327624 w 10045"/>
              <a:gd name="T1" fmla="*/ 1888843170 h 10019"/>
              <a:gd name="T2" fmla="*/ 217035384 w 10045"/>
              <a:gd name="T3" fmla="*/ 2147483647 h 10019"/>
              <a:gd name="T4" fmla="*/ 217035384 w 10045"/>
              <a:gd name="T5" fmla="*/ 2147483647 h 10019"/>
              <a:gd name="T6" fmla="*/ 108592644 w 10045"/>
              <a:gd name="T7" fmla="*/ 2147483647 h 10019"/>
              <a:gd name="T8" fmla="*/ 108592644 w 10045"/>
              <a:gd name="T9" fmla="*/ 2147483647 h 10019"/>
              <a:gd name="T10" fmla="*/ 54300265 w 10045"/>
              <a:gd name="T11" fmla="*/ 2147483647 h 10019"/>
              <a:gd name="T12" fmla="*/ 54300265 w 10045"/>
              <a:gd name="T13" fmla="*/ 2147483647 h 10019"/>
              <a:gd name="T14" fmla="*/ 108592644 w 10045"/>
              <a:gd name="T15" fmla="*/ 2147483647 h 10019"/>
              <a:gd name="T16" fmla="*/ 54300265 w 10045"/>
              <a:gd name="T17" fmla="*/ 2147483647 h 10019"/>
              <a:gd name="T18" fmla="*/ 0 w 10045"/>
              <a:gd name="T19" fmla="*/ 2147483647 h 10019"/>
              <a:gd name="T20" fmla="*/ 162735060 w 10045"/>
              <a:gd name="T21" fmla="*/ 2147483647 h 10019"/>
              <a:gd name="T22" fmla="*/ 271327624 w 10045"/>
              <a:gd name="T23" fmla="*/ 2147483647 h 10019"/>
              <a:gd name="T24" fmla="*/ 434220513 w 10045"/>
              <a:gd name="T25" fmla="*/ 2147483647 h 10019"/>
              <a:gd name="T26" fmla="*/ 350965859 w 10045"/>
              <a:gd name="T27" fmla="*/ 2147483647 h 10019"/>
              <a:gd name="T28" fmla="*/ 290846074 w 10045"/>
              <a:gd name="T29" fmla="*/ 2147483647 h 10019"/>
              <a:gd name="T30" fmla="*/ 326259625 w 10045"/>
              <a:gd name="T31" fmla="*/ 2147483647 h 10019"/>
              <a:gd name="T32" fmla="*/ 542662895 w 10045"/>
              <a:gd name="T33" fmla="*/ 2147483647 h 10019"/>
              <a:gd name="T34" fmla="*/ 651255658 w 10045"/>
              <a:gd name="T35" fmla="*/ 2147483647 h 10019"/>
              <a:gd name="T36" fmla="*/ 702405167 w 10045"/>
              <a:gd name="T37" fmla="*/ 2147483647 h 10019"/>
              <a:gd name="T38" fmla="*/ 740961609 w 10045"/>
              <a:gd name="T39" fmla="*/ 2147483647 h 10019"/>
              <a:gd name="T40" fmla="*/ 868290644 w 10045"/>
              <a:gd name="T41" fmla="*/ 2147483647 h 10019"/>
              <a:gd name="T42" fmla="*/ 976883726 w 10045"/>
              <a:gd name="T43" fmla="*/ 2147483647 h 10019"/>
              <a:gd name="T44" fmla="*/ 1193910588 w 10045"/>
              <a:gd name="T45" fmla="*/ 2147483647 h 10019"/>
              <a:gd name="T46" fmla="*/ 1314631732 w 10045"/>
              <a:gd name="T47" fmla="*/ 2147483647 h 10019"/>
              <a:gd name="T48" fmla="*/ 1353029189 w 10045"/>
              <a:gd name="T49" fmla="*/ 2147483647 h 10019"/>
              <a:gd name="T50" fmla="*/ 1308172311 w 10045"/>
              <a:gd name="T51" fmla="*/ 2147483647 h 10019"/>
              <a:gd name="T52" fmla="*/ 1385292522 w 10045"/>
              <a:gd name="T53" fmla="*/ 2147483647 h 10019"/>
              <a:gd name="T54" fmla="*/ 1449035416 w 10045"/>
              <a:gd name="T55" fmla="*/ 2147483647 h 10019"/>
              <a:gd name="T56" fmla="*/ 1480666635 w 10045"/>
              <a:gd name="T57" fmla="*/ 2147483647 h 10019"/>
              <a:gd name="T58" fmla="*/ 1397886385 w 10045"/>
              <a:gd name="T59" fmla="*/ 2147483647 h 10019"/>
              <a:gd name="T60" fmla="*/ 1273548743 w 10045"/>
              <a:gd name="T61" fmla="*/ 2147483647 h 10019"/>
              <a:gd name="T62" fmla="*/ 1152204406 w 10045"/>
              <a:gd name="T63" fmla="*/ 2147483647 h 10019"/>
              <a:gd name="T64" fmla="*/ 1117107390 w 10045"/>
              <a:gd name="T65" fmla="*/ 2147483647 h 10019"/>
              <a:gd name="T66" fmla="*/ 1193910588 w 10045"/>
              <a:gd name="T67" fmla="*/ 2147483647 h 10019"/>
              <a:gd name="T68" fmla="*/ 1302511316 w 10045"/>
              <a:gd name="T69" fmla="*/ 2147483647 h 10019"/>
              <a:gd name="T70" fmla="*/ 1429990415 w 10045"/>
              <a:gd name="T71" fmla="*/ 2147483647 h 10019"/>
              <a:gd name="T72" fmla="*/ 1477832315 w 10045"/>
              <a:gd name="T73" fmla="*/ 2147483647 h 10019"/>
              <a:gd name="T74" fmla="*/ 1573838542 w 10045"/>
              <a:gd name="T75" fmla="*/ 2147483647 h 10019"/>
              <a:gd name="T76" fmla="*/ 1573838542 w 10045"/>
              <a:gd name="T77" fmla="*/ 2147483647 h 10019"/>
              <a:gd name="T78" fmla="*/ 1573838542 w 10045"/>
              <a:gd name="T79" fmla="*/ 2147483647 h 10019"/>
              <a:gd name="T80" fmla="*/ 1519537859 w 10045"/>
              <a:gd name="T81" fmla="*/ 2147483647 h 10019"/>
              <a:gd name="T82" fmla="*/ 1519537859 w 10045"/>
              <a:gd name="T83" fmla="*/ 2078519233 h 10019"/>
              <a:gd name="T84" fmla="*/ 1519537859 w 10045"/>
              <a:gd name="T85" fmla="*/ 1888843170 h 10019"/>
              <a:gd name="T86" fmla="*/ 1465246097 w 10045"/>
              <a:gd name="T87" fmla="*/ 1322693591 h 10019"/>
              <a:gd name="T88" fmla="*/ 1465246097 w 10045"/>
              <a:gd name="T89" fmla="*/ 944780770 h 10019"/>
              <a:gd name="T90" fmla="*/ 1248211271 w 10045"/>
              <a:gd name="T91" fmla="*/ 566869115 h 10019"/>
              <a:gd name="T92" fmla="*/ 1031176126 w 10045"/>
              <a:gd name="T93" fmla="*/ 944780770 h 10019"/>
              <a:gd name="T94" fmla="*/ 922583043 w 10045"/>
              <a:gd name="T95" fmla="*/ 755824476 h 10019"/>
              <a:gd name="T96" fmla="*/ 922583043 w 10045"/>
              <a:gd name="T97" fmla="*/ 377912704 h 10019"/>
              <a:gd name="T98" fmla="*/ 759847944 w 10045"/>
              <a:gd name="T99" fmla="*/ 188956352 h 10019"/>
              <a:gd name="T100" fmla="*/ 759847944 w 10045"/>
              <a:gd name="T101" fmla="*/ 188956352 h 10019"/>
              <a:gd name="T102" fmla="*/ 651255658 w 10045"/>
              <a:gd name="T103" fmla="*/ 0 h 10019"/>
              <a:gd name="T104" fmla="*/ 596955294 w 10045"/>
              <a:gd name="T105" fmla="*/ 188956352 h 10019"/>
              <a:gd name="T106" fmla="*/ 596955294 w 10045"/>
              <a:gd name="T107" fmla="*/ 188956352 h 10019"/>
              <a:gd name="T108" fmla="*/ 542662895 w 10045"/>
              <a:gd name="T109" fmla="*/ 944780770 h 10019"/>
              <a:gd name="T110" fmla="*/ 488362530 w 10045"/>
              <a:gd name="T111" fmla="*/ 1322693591 h 10019"/>
              <a:gd name="T112" fmla="*/ 379928114 w 10045"/>
              <a:gd name="T113" fmla="*/ 1322693591 h 10019"/>
              <a:gd name="T114" fmla="*/ 271327624 w 10045"/>
              <a:gd name="T115" fmla="*/ 1322693591 h 10019"/>
              <a:gd name="T116" fmla="*/ 271327624 w 10045"/>
              <a:gd name="T117" fmla="*/ 1511649884 h 10019"/>
              <a:gd name="T118" fmla="*/ 271327624 w 10045"/>
              <a:gd name="T119" fmla="*/ 1888843170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45"/>
              <a:gd name="T181" fmla="*/ 0 h 10019"/>
              <a:gd name="T182" fmla="*/ 10045 w 10045"/>
              <a:gd name="T183" fmla="*/ 10019 h 100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folHlink"/>
          </a:solidFill>
          <a:ln w="9525">
            <a:solidFill>
              <a:schemeClr val="bg1"/>
            </a:solidFill>
            <a:round/>
            <a:headEnd/>
            <a:tailEnd/>
          </a:ln>
        </p:spPr>
        <p:txBody>
          <a:bodyPr/>
          <a:lstStyle/>
          <a:p>
            <a:endParaRPr lang="en-US"/>
          </a:p>
        </p:txBody>
      </p:sp>
      <p:sp>
        <p:nvSpPr>
          <p:cNvPr id="12297" name="Freeform 345"/>
          <p:cNvSpPr>
            <a:spLocks/>
          </p:cNvSpPr>
          <p:nvPr/>
        </p:nvSpPr>
        <p:spPr bwMode="auto">
          <a:xfrm>
            <a:off x="4665663" y="3100388"/>
            <a:ext cx="76200" cy="101600"/>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90"/>
              <a:gd name="T59" fmla="*/ 66 w 66"/>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folHlink"/>
          </a:solidFill>
          <a:ln w="9525">
            <a:solidFill>
              <a:schemeClr val="bg1"/>
            </a:solidFill>
            <a:round/>
            <a:headEnd/>
            <a:tailEnd/>
          </a:ln>
        </p:spPr>
        <p:txBody>
          <a:bodyPr/>
          <a:lstStyle/>
          <a:p>
            <a:endParaRPr lang="en-US"/>
          </a:p>
        </p:txBody>
      </p:sp>
      <p:sp>
        <p:nvSpPr>
          <p:cNvPr id="12298" name="Freeform 346"/>
          <p:cNvSpPr>
            <a:spLocks/>
          </p:cNvSpPr>
          <p:nvPr/>
        </p:nvSpPr>
        <p:spPr bwMode="auto">
          <a:xfrm rot="-633815">
            <a:off x="5046663" y="3533775"/>
            <a:ext cx="158750" cy="163513"/>
          </a:xfrm>
          <a:custGeom>
            <a:avLst/>
            <a:gdLst>
              <a:gd name="T0" fmla="*/ 647276582 w 9874"/>
              <a:gd name="T1" fmla="*/ 52684277 h 10000"/>
              <a:gd name="T2" fmla="*/ 660454531 w 9874"/>
              <a:gd name="T3" fmla="*/ 35052873 h 10000"/>
              <a:gd name="T4" fmla="*/ 616909266 w 9874"/>
              <a:gd name="T5" fmla="*/ 34978573 h 10000"/>
              <a:gd name="T6" fmla="*/ 589484788 w 9874"/>
              <a:gd name="T7" fmla="*/ 0 h 10000"/>
              <a:gd name="T8" fmla="*/ 388087228 w 9874"/>
              <a:gd name="T9" fmla="*/ 21430373 h 10000"/>
              <a:gd name="T10" fmla="*/ 260128219 w 9874"/>
              <a:gd name="T11" fmla="*/ 78416259 h 10000"/>
              <a:gd name="T12" fmla="*/ 111501846 w 9874"/>
              <a:gd name="T13" fmla="*/ 113827666 h 10000"/>
              <a:gd name="T14" fmla="*/ 111501846 w 9874"/>
              <a:gd name="T15" fmla="*/ 149304643 h 10000"/>
              <a:gd name="T16" fmla="*/ 74311016 w 9874"/>
              <a:gd name="T17" fmla="*/ 220267034 h 10000"/>
              <a:gd name="T18" fmla="*/ 0 w 9874"/>
              <a:gd name="T19" fmla="*/ 291159637 h 10000"/>
              <a:gd name="T20" fmla="*/ 74311016 w 9874"/>
              <a:gd name="T21" fmla="*/ 397603157 h 10000"/>
              <a:gd name="T22" fmla="*/ 222937453 w 9874"/>
              <a:gd name="T23" fmla="*/ 433079970 h 10000"/>
              <a:gd name="T24" fmla="*/ 148626148 w 9874"/>
              <a:gd name="T25" fmla="*/ 503972639 h 10000"/>
              <a:gd name="T26" fmla="*/ 148626148 w 9874"/>
              <a:gd name="T27" fmla="*/ 645822989 h 10000"/>
              <a:gd name="T28" fmla="*/ 297318921 w 9874"/>
              <a:gd name="T29" fmla="*/ 716785510 h 10000"/>
              <a:gd name="T30" fmla="*/ 371563601 w 9874"/>
              <a:gd name="T31" fmla="*/ 645822989 h 10000"/>
              <a:gd name="T32" fmla="*/ 371563601 w 9874"/>
              <a:gd name="T33" fmla="*/ 574935291 h 10000"/>
              <a:gd name="T34" fmla="*/ 520189813 w 9874"/>
              <a:gd name="T35" fmla="*/ 503972639 h 10000"/>
              <a:gd name="T36" fmla="*/ 371563601 w 9874"/>
              <a:gd name="T37" fmla="*/ 362121896 h 10000"/>
              <a:gd name="T38" fmla="*/ 371563601 w 9874"/>
              <a:gd name="T39" fmla="*/ 291159637 h 10000"/>
              <a:gd name="T40" fmla="*/ 297318921 w 9874"/>
              <a:gd name="T41" fmla="*/ 184785773 h 10000"/>
              <a:gd name="T42" fmla="*/ 520189813 w 9874"/>
              <a:gd name="T43" fmla="*/ 149304643 h 10000"/>
              <a:gd name="T44" fmla="*/ 612159051 w 9874"/>
              <a:gd name="T45" fmla="*/ 127445612 h 10000"/>
              <a:gd name="T46" fmla="*/ 613966942 w 9874"/>
              <a:gd name="T47" fmla="*/ 81428428 h 10000"/>
              <a:gd name="T48" fmla="*/ 629618007 w 9874"/>
              <a:gd name="T49" fmla="*/ 64584127 h 10000"/>
              <a:gd name="T50" fmla="*/ 647276582 w 9874"/>
              <a:gd name="T51" fmla="*/ 52684277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74"/>
              <a:gd name="T79" fmla="*/ 0 h 10000"/>
              <a:gd name="T80" fmla="*/ 9874 w 9874"/>
              <a:gd name="T81" fmla="*/ 10000 h 1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63A1CF"/>
          </a:solidFill>
          <a:ln w="9525">
            <a:solidFill>
              <a:schemeClr val="bg1"/>
            </a:solidFill>
            <a:round/>
            <a:headEnd/>
            <a:tailEnd/>
          </a:ln>
        </p:spPr>
        <p:txBody>
          <a:bodyPr/>
          <a:lstStyle/>
          <a:p>
            <a:endParaRPr lang="en-US"/>
          </a:p>
        </p:txBody>
      </p:sp>
      <p:sp>
        <p:nvSpPr>
          <p:cNvPr id="12299" name="Freeform 351"/>
          <p:cNvSpPr>
            <a:spLocks/>
          </p:cNvSpPr>
          <p:nvPr/>
        </p:nvSpPr>
        <p:spPr bwMode="auto">
          <a:xfrm>
            <a:off x="5037138" y="3279775"/>
            <a:ext cx="204787" cy="168275"/>
          </a:xfrm>
          <a:custGeom>
            <a:avLst/>
            <a:gdLst>
              <a:gd name="T0" fmla="*/ 1567338167 w 10000"/>
              <a:gd name="T1" fmla="*/ 379876356 h 10000"/>
              <a:gd name="T2" fmla="*/ 1713888274 w 10000"/>
              <a:gd name="T3" fmla="*/ 323044661 h 10000"/>
              <a:gd name="T4" fmla="*/ 1685693866 w 10000"/>
              <a:gd name="T5" fmla="*/ 186338172 h 10000"/>
              <a:gd name="T6" fmla="*/ 1265674583 w 10000"/>
              <a:gd name="T7" fmla="*/ 0 h 10000"/>
              <a:gd name="T8" fmla="*/ 976257256 w 10000"/>
              <a:gd name="T9" fmla="*/ 57227024 h 10000"/>
              <a:gd name="T10" fmla="*/ 444538831 w 10000"/>
              <a:gd name="T11" fmla="*/ 89485682 h 10000"/>
              <a:gd name="T12" fmla="*/ 385356722 w 10000"/>
              <a:gd name="T13" fmla="*/ 57227024 h 10000"/>
              <a:gd name="T14" fmla="*/ 208000027 w 10000"/>
              <a:gd name="T15" fmla="*/ 218511127 h 10000"/>
              <a:gd name="T16" fmla="*/ 89816307 w 10000"/>
              <a:gd name="T17" fmla="*/ 347617648 h 10000"/>
              <a:gd name="T18" fmla="*/ 84388737 w 10000"/>
              <a:gd name="T19" fmla="*/ 368430968 h 10000"/>
              <a:gd name="T20" fmla="*/ 73885011 w 10000"/>
              <a:gd name="T21" fmla="*/ 385556241 h 10000"/>
              <a:gd name="T22" fmla="*/ 352275 w 10000"/>
              <a:gd name="T23" fmla="*/ 413412070 h 10000"/>
              <a:gd name="T24" fmla="*/ 313223806 w 10000"/>
              <a:gd name="T25" fmla="*/ 658740366 h 10000"/>
              <a:gd name="T26" fmla="*/ 503360188 w 10000"/>
              <a:gd name="T27" fmla="*/ 702439616 h 10000"/>
              <a:gd name="T28" fmla="*/ 555714210 w 10000"/>
              <a:gd name="T29" fmla="*/ 763512378 h 10000"/>
              <a:gd name="T30" fmla="*/ 978361483 w 10000"/>
              <a:gd name="T31" fmla="*/ 799850072 h 10000"/>
              <a:gd name="T32" fmla="*/ 1508337253 w 10000"/>
              <a:gd name="T33" fmla="*/ 734698863 h 10000"/>
              <a:gd name="T34" fmla="*/ 1567338167 w 10000"/>
              <a:gd name="T35" fmla="*/ 541160477 h 10000"/>
              <a:gd name="T36" fmla="*/ 1685693866 w 10000"/>
              <a:gd name="T37" fmla="*/ 508901768 h 10000"/>
              <a:gd name="T38" fmla="*/ 1666437998 w 10000"/>
              <a:gd name="T39" fmla="*/ 463196142 h 10000"/>
              <a:gd name="T40" fmla="*/ 1567338167 w 10000"/>
              <a:gd name="T41" fmla="*/ 37987635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00"/>
              <a:gd name="T64" fmla="*/ 0 h 10000"/>
              <a:gd name="T65" fmla="*/ 10000 w 10000"/>
              <a:gd name="T66" fmla="*/ 10000 h 1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63A1CF"/>
          </a:solidFill>
          <a:ln w="9525">
            <a:solidFill>
              <a:schemeClr val="bg1"/>
            </a:solidFill>
            <a:round/>
            <a:headEnd/>
            <a:tailEnd/>
          </a:ln>
        </p:spPr>
        <p:txBody>
          <a:bodyPr/>
          <a:lstStyle/>
          <a:p>
            <a:endParaRPr lang="en-US"/>
          </a:p>
        </p:txBody>
      </p:sp>
      <p:sp>
        <p:nvSpPr>
          <p:cNvPr id="12300" name="Freeform 353"/>
          <p:cNvSpPr>
            <a:spLocks/>
          </p:cNvSpPr>
          <p:nvPr/>
        </p:nvSpPr>
        <p:spPr bwMode="auto">
          <a:xfrm>
            <a:off x="4830763" y="3201988"/>
            <a:ext cx="158750" cy="82550"/>
          </a:xfrm>
          <a:custGeom>
            <a:avLst/>
            <a:gdLst>
              <a:gd name="T0" fmla="*/ 539160162 w 10569"/>
              <a:gd name="T1" fmla="*/ 26667345 h 10092"/>
              <a:gd name="T2" fmla="*/ 394741785 w 10569"/>
              <a:gd name="T3" fmla="*/ 15001293 h 10092"/>
              <a:gd name="T4" fmla="*/ 301998534 w 10569"/>
              <a:gd name="T5" fmla="*/ 7502822 h 10092"/>
              <a:gd name="T6" fmla="*/ 209255224 w 10569"/>
              <a:gd name="T7" fmla="*/ 0 h 10092"/>
              <a:gd name="T8" fmla="*/ 209255224 w 10569"/>
              <a:gd name="T9" fmla="*/ 3748933 h 10092"/>
              <a:gd name="T10" fmla="*/ 162887083 w 10569"/>
              <a:gd name="T11" fmla="*/ 0 h 10092"/>
              <a:gd name="T12" fmla="*/ 139673933 w 10569"/>
              <a:gd name="T13" fmla="*/ 3748933 h 10092"/>
              <a:gd name="T14" fmla="*/ 93302398 w 10569"/>
              <a:gd name="T15" fmla="*/ 7502822 h 10092"/>
              <a:gd name="T16" fmla="*/ 46930848 w 10569"/>
              <a:gd name="T17" fmla="*/ 11252361 h 10092"/>
              <a:gd name="T18" fmla="*/ 562452 w 10569"/>
              <a:gd name="T19" fmla="*/ 15001293 h 10092"/>
              <a:gd name="T20" fmla="*/ 23772139 w 10569"/>
              <a:gd name="T21" fmla="*/ 20069188 h 10092"/>
              <a:gd name="T22" fmla="*/ 67439541 w 10569"/>
              <a:gd name="T23" fmla="*/ 26910365 h 10092"/>
              <a:gd name="T24" fmla="*/ 116515247 w 10569"/>
              <a:gd name="T25" fmla="*/ 37505415 h 10092"/>
              <a:gd name="T26" fmla="*/ 139673933 w 10569"/>
              <a:gd name="T27" fmla="*/ 41259295 h 10092"/>
              <a:gd name="T28" fmla="*/ 164110339 w 10569"/>
              <a:gd name="T29" fmla="*/ 45422523 h 10092"/>
              <a:gd name="T30" fmla="*/ 249964422 w 10569"/>
              <a:gd name="T31" fmla="*/ 44981406 h 10092"/>
              <a:gd name="T32" fmla="*/ 282563901 w 10569"/>
              <a:gd name="T33" fmla="*/ 41227525 h 10092"/>
              <a:gd name="T34" fmla="*/ 326587187 w 10569"/>
              <a:gd name="T35" fmla="*/ 42352763 h 10092"/>
              <a:gd name="T36" fmla="*/ 329189911 w 10569"/>
              <a:gd name="T37" fmla="*/ 42461096 h 10092"/>
              <a:gd name="T38" fmla="*/ 342961757 w 10569"/>
              <a:gd name="T39" fmla="*/ 43230613 h 10092"/>
              <a:gd name="T40" fmla="*/ 395812675 w 10569"/>
              <a:gd name="T41" fmla="*/ 45201997 h 10092"/>
              <a:gd name="T42" fmla="*/ 446518449 w 10569"/>
              <a:gd name="T43" fmla="*/ 42105408 h 10092"/>
              <a:gd name="T44" fmla="*/ 530078266 w 10569"/>
              <a:gd name="T45" fmla="*/ 43914734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569"/>
              <a:gd name="T70" fmla="*/ 0 h 10092"/>
              <a:gd name="T71" fmla="*/ 10569 w 10569"/>
              <a:gd name="T72" fmla="*/ 10092 h 100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63A1CF"/>
          </a:solidFill>
          <a:ln w="9525">
            <a:solidFill>
              <a:schemeClr val="bg1"/>
            </a:solidFill>
            <a:round/>
            <a:headEnd/>
            <a:tailEnd/>
          </a:ln>
        </p:spPr>
        <p:txBody>
          <a:bodyPr/>
          <a:lstStyle/>
          <a:p>
            <a:endParaRPr lang="en-US"/>
          </a:p>
        </p:txBody>
      </p:sp>
      <p:sp>
        <p:nvSpPr>
          <p:cNvPr id="12301" name="Freeform 354"/>
          <p:cNvSpPr>
            <a:spLocks/>
          </p:cNvSpPr>
          <p:nvPr/>
        </p:nvSpPr>
        <p:spPr bwMode="auto">
          <a:xfrm>
            <a:off x="4943475" y="3287713"/>
            <a:ext cx="138113" cy="95250"/>
          </a:xfrm>
          <a:custGeom>
            <a:avLst/>
            <a:gdLst>
              <a:gd name="T0" fmla="*/ 270508182 w 9980"/>
              <a:gd name="T1" fmla="*/ 0 h 10000"/>
              <a:gd name="T2" fmla="*/ 220447249 w 9980"/>
              <a:gd name="T3" fmla="*/ 12634903 h 10000"/>
              <a:gd name="T4" fmla="*/ 148009084 w 9980"/>
              <a:gd name="T5" fmla="*/ 18357425 h 10000"/>
              <a:gd name="T6" fmla="*/ 93633353 w 9980"/>
              <a:gd name="T7" fmla="*/ 24080762 h 10000"/>
              <a:gd name="T8" fmla="*/ 57397152 w 9980"/>
              <a:gd name="T9" fmla="*/ 22000694 h 10000"/>
              <a:gd name="T10" fmla="*/ 39297631 w 9980"/>
              <a:gd name="T11" fmla="*/ 18357425 h 10000"/>
              <a:gd name="T12" fmla="*/ 21160751 w 9980"/>
              <a:gd name="T13" fmla="*/ 29794560 h 10000"/>
              <a:gd name="T14" fmla="*/ 3024052 w 9980"/>
              <a:gd name="T15" fmla="*/ 46962823 h 10000"/>
              <a:gd name="T16" fmla="*/ 811075 w 9980"/>
              <a:gd name="T17" fmla="*/ 49383391 h 10000"/>
              <a:gd name="T18" fmla="*/ 11502722 w 9980"/>
              <a:gd name="T19" fmla="*/ 56337248 h 10000"/>
              <a:gd name="T20" fmla="*/ 60604099 w 9980"/>
              <a:gd name="T21" fmla="*/ 78154747 h 10000"/>
              <a:gd name="T22" fmla="*/ 133079379 w 9980"/>
              <a:gd name="T23" fmla="*/ 83178935 h 10000"/>
              <a:gd name="T24" fmla="*/ 161796465 w 9980"/>
              <a:gd name="T25" fmla="*/ 78337932 h 10000"/>
              <a:gd name="T26" fmla="*/ 221515396 w 9980"/>
              <a:gd name="T27" fmla="*/ 71234571 h 10000"/>
              <a:gd name="T28" fmla="*/ 225755879 w 9980"/>
              <a:gd name="T29" fmla="*/ 71234571 h 10000"/>
              <a:gd name="T30" fmla="*/ 274820406 w 9980"/>
              <a:gd name="T31" fmla="*/ 64122485 h 10000"/>
              <a:gd name="T32" fmla="*/ 311059250 w 9980"/>
              <a:gd name="T33" fmla="*/ 41240395 h 10000"/>
              <a:gd name="T34" fmla="*/ 365432241 w 9980"/>
              <a:gd name="T35" fmla="*/ 12634903 h 10000"/>
              <a:gd name="T36" fmla="*/ 357950117 w 9980"/>
              <a:gd name="T37" fmla="*/ 1039625 h 10000"/>
              <a:gd name="T38" fmla="*/ 336495282 w 9980"/>
              <a:gd name="T39" fmla="*/ 2761869 h 10000"/>
              <a:gd name="T40" fmla="*/ 270508182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80"/>
              <a:gd name="T64" fmla="*/ 0 h 10000"/>
              <a:gd name="T65" fmla="*/ 9980 w 9980"/>
              <a:gd name="T66" fmla="*/ 10000 h 1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63A1CF"/>
          </a:solidFill>
          <a:ln w="9525">
            <a:solidFill>
              <a:schemeClr val="bg1"/>
            </a:solidFill>
            <a:round/>
            <a:headEnd/>
            <a:tailEnd/>
          </a:ln>
        </p:spPr>
        <p:txBody>
          <a:bodyPr/>
          <a:lstStyle/>
          <a:p>
            <a:endParaRPr lang="en-US"/>
          </a:p>
        </p:txBody>
      </p:sp>
      <p:sp>
        <p:nvSpPr>
          <p:cNvPr id="12302" name="Freeform 355"/>
          <p:cNvSpPr>
            <a:spLocks/>
          </p:cNvSpPr>
          <p:nvPr/>
        </p:nvSpPr>
        <p:spPr bwMode="auto">
          <a:xfrm>
            <a:off x="4948238" y="3248025"/>
            <a:ext cx="133350" cy="69850"/>
          </a:xfrm>
          <a:custGeom>
            <a:avLst/>
            <a:gdLst>
              <a:gd name="T0" fmla="*/ 196738486 w 10000"/>
              <a:gd name="T1" fmla="*/ 1609542 h 9595"/>
              <a:gd name="T2" fmla="*/ 158817388 w 10000"/>
              <a:gd name="T3" fmla="*/ 256185 h 9595"/>
              <a:gd name="T4" fmla="*/ 125235710 w 10000"/>
              <a:gd name="T5" fmla="*/ 272768 h 9595"/>
              <a:gd name="T6" fmla="*/ 89434423 w 10000"/>
              <a:gd name="T7" fmla="*/ 1609542 h 9595"/>
              <a:gd name="T8" fmla="*/ 71567023 w 10000"/>
              <a:gd name="T9" fmla="*/ 7733011 h 9595"/>
              <a:gd name="T10" fmla="*/ 0 w 10000"/>
              <a:gd name="T11" fmla="*/ 13859556 h 9595"/>
              <a:gd name="T12" fmla="*/ 17900650 w 10000"/>
              <a:gd name="T13" fmla="*/ 19982981 h 9595"/>
              <a:gd name="T14" fmla="*/ 31016091 w 10000"/>
              <a:gd name="T15" fmla="*/ 23662004 h 9595"/>
              <a:gd name="T16" fmla="*/ 63931512 w 10000"/>
              <a:gd name="T17" fmla="*/ 26442870 h 9595"/>
              <a:gd name="T18" fmla="*/ 140409227 w 10000"/>
              <a:gd name="T19" fmla="*/ 22766541 h 9595"/>
              <a:gd name="T20" fmla="*/ 197689538 w 10000"/>
              <a:gd name="T21" fmla="*/ 21091015 h 9595"/>
              <a:gd name="T22" fmla="*/ 225886171 w 10000"/>
              <a:gd name="T23" fmla="*/ 15096799 h 9595"/>
              <a:gd name="T24" fmla="*/ 291909117 w 10000"/>
              <a:gd name="T25" fmla="*/ 16334097 h 9595"/>
              <a:gd name="T26" fmla="*/ 310568508 w 10000"/>
              <a:gd name="T27" fmla="*/ 13705231 h 9595"/>
              <a:gd name="T28" fmla="*/ 311645122 w 10000"/>
              <a:gd name="T29" fmla="*/ 10797455 h 9595"/>
              <a:gd name="T30" fmla="*/ 316397074 w 10000"/>
              <a:gd name="T31" fmla="*/ 5936347 h 9595"/>
              <a:gd name="T32" fmla="*/ 271760473 w 10000"/>
              <a:gd name="T33" fmla="*/ 3345687 h 9595"/>
              <a:gd name="T34" fmla="*/ 268305536 w 10000"/>
              <a:gd name="T35" fmla="*/ 1609542 h 9595"/>
              <a:gd name="T36" fmla="*/ 196738486 w 10000"/>
              <a:gd name="T37" fmla="*/ 1609542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00"/>
              <a:gd name="T58" fmla="*/ 0 h 9595"/>
              <a:gd name="T59" fmla="*/ 10000 w 10000"/>
              <a:gd name="T60" fmla="*/ 9595 h 95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63A1CF"/>
          </a:solidFill>
          <a:ln w="9525">
            <a:solidFill>
              <a:schemeClr val="bg1"/>
            </a:solidFill>
            <a:round/>
            <a:headEnd/>
            <a:tailEnd/>
          </a:ln>
        </p:spPr>
        <p:txBody>
          <a:bodyPr/>
          <a:lstStyle/>
          <a:p>
            <a:endParaRPr lang="en-US"/>
          </a:p>
        </p:txBody>
      </p:sp>
      <p:sp>
        <p:nvSpPr>
          <p:cNvPr id="12303" name="Freeform 356"/>
          <p:cNvSpPr>
            <a:spLocks/>
          </p:cNvSpPr>
          <p:nvPr/>
        </p:nvSpPr>
        <p:spPr bwMode="auto">
          <a:xfrm>
            <a:off x="5097463" y="3429000"/>
            <a:ext cx="182562" cy="141288"/>
          </a:xfrm>
          <a:custGeom>
            <a:avLst/>
            <a:gdLst>
              <a:gd name="T0" fmla="*/ 404539854 w 10000"/>
              <a:gd name="T1" fmla="*/ 20795120 h 10000"/>
              <a:gd name="T2" fmla="*/ 101131823 w 10000"/>
              <a:gd name="T3" fmla="*/ 20795120 h 10000"/>
              <a:gd name="T4" fmla="*/ 0 w 10000"/>
              <a:gd name="T5" fmla="*/ 0 h 10000"/>
              <a:gd name="T6" fmla="*/ 0 w 10000"/>
              <a:gd name="T7" fmla="*/ 41547712 h 10000"/>
              <a:gd name="T8" fmla="*/ 50623893 w 10000"/>
              <a:gd name="T9" fmla="*/ 103932853 h 10000"/>
              <a:gd name="T10" fmla="*/ 75546226 w 10000"/>
              <a:gd name="T11" fmla="*/ 171095802 h 10000"/>
              <a:gd name="T12" fmla="*/ 50623893 w 10000"/>
              <a:gd name="T13" fmla="*/ 211289848 h 10000"/>
              <a:gd name="T14" fmla="*/ 101131823 w 10000"/>
              <a:gd name="T15" fmla="*/ 252877051 h 10000"/>
              <a:gd name="T16" fmla="*/ 177791585 w 10000"/>
              <a:gd name="T17" fmla="*/ 306019629 h 10000"/>
              <a:gd name="T18" fmla="*/ 457274839 w 10000"/>
              <a:gd name="T19" fmla="*/ 267377037 h 10000"/>
              <a:gd name="T20" fmla="*/ 494877630 w 10000"/>
              <a:gd name="T21" fmla="*/ 281600551 h 10000"/>
              <a:gd name="T22" fmla="*/ 557408742 w 10000"/>
              <a:gd name="T23" fmla="*/ 281876797 h 10000"/>
              <a:gd name="T24" fmla="*/ 556295553 w 10000"/>
              <a:gd name="T25" fmla="*/ 294424749 h 10000"/>
              <a:gd name="T26" fmla="*/ 505671568 w 10000"/>
              <a:gd name="T27" fmla="*/ 315219848 h 10000"/>
              <a:gd name="T28" fmla="*/ 556295553 w 10000"/>
              <a:gd name="T29" fmla="*/ 398357969 h 10000"/>
              <a:gd name="T30" fmla="*/ 758565261 w 10000"/>
              <a:gd name="T31" fmla="*/ 336015172 h 10000"/>
              <a:gd name="T32" fmla="*/ 960835115 w 10000"/>
              <a:gd name="T33" fmla="*/ 336015172 h 10000"/>
              <a:gd name="T34" fmla="*/ 1061967413 w 10000"/>
              <a:gd name="T35" fmla="*/ 273672149 h 10000"/>
              <a:gd name="T36" fmla="*/ 1112590521 w 10000"/>
              <a:gd name="T37" fmla="*/ 273672149 h 10000"/>
              <a:gd name="T38" fmla="*/ 809188953 w 10000"/>
              <a:gd name="T39" fmla="*/ 232082008 h 10000"/>
              <a:gd name="T40" fmla="*/ 758565261 w 10000"/>
              <a:gd name="T41" fmla="*/ 124685651 h 10000"/>
              <a:gd name="T42" fmla="*/ 960835115 w 10000"/>
              <a:gd name="T43" fmla="*/ 41547712 h 10000"/>
              <a:gd name="T44" fmla="*/ 657427121 w 10000"/>
              <a:gd name="T45" fmla="*/ 0 h 10000"/>
              <a:gd name="T46" fmla="*/ 404539854 w 10000"/>
              <a:gd name="T47" fmla="*/ 20795120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00"/>
              <a:gd name="T73" fmla="*/ 0 h 10000"/>
              <a:gd name="T74" fmla="*/ 10000 w 10000"/>
              <a:gd name="T75" fmla="*/ 10000 h 1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63A1CF"/>
          </a:solidFill>
          <a:ln w="9525">
            <a:solidFill>
              <a:schemeClr val="bg1"/>
            </a:solidFill>
            <a:round/>
            <a:headEnd/>
            <a:tailEnd/>
          </a:ln>
        </p:spPr>
        <p:txBody>
          <a:bodyPr/>
          <a:lstStyle/>
          <a:p>
            <a:endParaRPr lang="en-US"/>
          </a:p>
        </p:txBody>
      </p:sp>
      <p:sp>
        <p:nvSpPr>
          <p:cNvPr id="12304" name="Freeform 361"/>
          <p:cNvSpPr>
            <a:spLocks/>
          </p:cNvSpPr>
          <p:nvPr/>
        </p:nvSpPr>
        <p:spPr bwMode="auto">
          <a:xfrm>
            <a:off x="4691063" y="3314700"/>
            <a:ext cx="114300" cy="65088"/>
          </a:xfrm>
          <a:custGeom>
            <a:avLst/>
            <a:gdLst>
              <a:gd name="T0" fmla="*/ 133281932 w 10000"/>
              <a:gd name="T1" fmla="*/ 3647102 h 11466"/>
              <a:gd name="T2" fmla="*/ 121169977 w 10000"/>
              <a:gd name="T3" fmla="*/ 2335908 h 11466"/>
              <a:gd name="T4" fmla="*/ 96928145 w 10000"/>
              <a:gd name="T5" fmla="*/ 1024719 h 11466"/>
              <a:gd name="T6" fmla="*/ 61763147 w 10000"/>
              <a:gd name="T7" fmla="*/ 2043250 h 11466"/>
              <a:gd name="T8" fmla="*/ 55046424 w 10000"/>
              <a:gd name="T9" fmla="*/ 0 h 11466"/>
              <a:gd name="T10" fmla="*/ 36352198 w 10000"/>
              <a:gd name="T11" fmla="*/ 1969880 h 11466"/>
              <a:gd name="T12" fmla="*/ 0 w 10000"/>
              <a:gd name="T13" fmla="*/ 6269481 h 11466"/>
              <a:gd name="T14" fmla="*/ 0 w 10000"/>
              <a:gd name="T15" fmla="*/ 8891664 h 11466"/>
              <a:gd name="T16" fmla="*/ 24240243 w 10000"/>
              <a:gd name="T17" fmla="*/ 8891664 h 11466"/>
              <a:gd name="T18" fmla="*/ 35759324 w 10000"/>
              <a:gd name="T19" fmla="*/ 12026954 h 11466"/>
              <a:gd name="T20" fmla="*/ 48464164 w 10000"/>
              <a:gd name="T21" fmla="*/ 11514047 h 11466"/>
              <a:gd name="T22" fmla="*/ 75250404 w 10000"/>
              <a:gd name="T23" fmla="*/ 9477013 h 11466"/>
              <a:gd name="T24" fmla="*/ 89160160 w 10000"/>
              <a:gd name="T25" fmla="*/ 10642421 h 11466"/>
              <a:gd name="T26" fmla="*/ 133281932 w 10000"/>
              <a:gd name="T27" fmla="*/ 8891664 h 11466"/>
              <a:gd name="T28" fmla="*/ 157522118 w 10000"/>
              <a:gd name="T29" fmla="*/ 7580476 h 11466"/>
              <a:gd name="T30" fmla="*/ 169634072 w 10000"/>
              <a:gd name="T31" fmla="*/ 7580476 h 11466"/>
              <a:gd name="T32" fmla="*/ 157522118 w 10000"/>
              <a:gd name="T33" fmla="*/ 6269481 h 11466"/>
              <a:gd name="T34" fmla="*/ 133281932 w 10000"/>
              <a:gd name="T35" fmla="*/ 364710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1466"/>
              <a:gd name="T56" fmla="*/ 10000 w 10000"/>
              <a:gd name="T57" fmla="*/ 11466 h 114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63A1CF"/>
          </a:solidFill>
          <a:ln w="9525">
            <a:solidFill>
              <a:schemeClr val="bg1"/>
            </a:solidFill>
            <a:round/>
            <a:headEnd/>
            <a:tailEnd/>
          </a:ln>
        </p:spPr>
        <p:txBody>
          <a:bodyPr/>
          <a:lstStyle/>
          <a:p>
            <a:endParaRPr lang="en-US"/>
          </a:p>
        </p:txBody>
      </p:sp>
      <p:sp>
        <p:nvSpPr>
          <p:cNvPr id="12305" name="Freeform 363"/>
          <p:cNvSpPr>
            <a:spLocks/>
          </p:cNvSpPr>
          <p:nvPr/>
        </p:nvSpPr>
        <p:spPr bwMode="auto">
          <a:xfrm>
            <a:off x="4633913" y="3168650"/>
            <a:ext cx="71437" cy="74613"/>
          </a:xfrm>
          <a:custGeom>
            <a:avLst/>
            <a:gdLst>
              <a:gd name="T0" fmla="*/ 6065872 w 10056"/>
              <a:gd name="T1" fmla="*/ 14184303 h 10000"/>
              <a:gd name="T2" fmla="*/ 8518756 w 10056"/>
              <a:gd name="T3" fmla="*/ 19860070 h 10000"/>
              <a:gd name="T4" fmla="*/ 13426688 w 10056"/>
              <a:gd name="T5" fmla="*/ 22696229 h 10000"/>
              <a:gd name="T6" fmla="*/ 17900822 w 10056"/>
              <a:gd name="T7" fmla="*/ 26364053 h 10000"/>
              <a:gd name="T8" fmla="*/ 22509388 w 10056"/>
              <a:gd name="T9" fmla="*/ 31031229 h 10000"/>
              <a:gd name="T10" fmla="*/ 25391034 w 10056"/>
              <a:gd name="T11" fmla="*/ 23360433 h 10000"/>
              <a:gd name="T12" fmla="*/ 23682415 w 10056"/>
              <a:gd name="T13" fmla="*/ 17684729 h 10000"/>
              <a:gd name="T14" fmla="*/ 25533340 w 10056"/>
              <a:gd name="T15" fmla="*/ 10184674 h 10000"/>
              <a:gd name="T16" fmla="*/ 21935392 w 10056"/>
              <a:gd name="T17" fmla="*/ 7348014 h 10000"/>
              <a:gd name="T18" fmla="*/ 18332456 w 10056"/>
              <a:gd name="T19" fmla="*/ 5672431 h 10000"/>
              <a:gd name="T20" fmla="*/ 13426688 w 10056"/>
              <a:gd name="T21" fmla="*/ 2836212 h 10000"/>
              <a:gd name="T22" fmla="*/ 8518756 w 10056"/>
              <a:gd name="T23" fmla="*/ 2836212 h 10000"/>
              <a:gd name="T24" fmla="*/ 6065872 w 10056"/>
              <a:gd name="T25" fmla="*/ 0 h 10000"/>
              <a:gd name="T26" fmla="*/ 1160461 w 10056"/>
              <a:gd name="T27" fmla="*/ 2836212 h 10000"/>
              <a:gd name="T28" fmla="*/ 0 w 10056"/>
              <a:gd name="T29" fmla="*/ 3013134 h 10000"/>
              <a:gd name="T30" fmla="*/ 2310571 w 10056"/>
              <a:gd name="T31" fmla="*/ 10683932 h 10000"/>
              <a:gd name="T32" fmla="*/ 6065872 w 10056"/>
              <a:gd name="T33" fmla="*/ 14184303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56"/>
              <a:gd name="T52" fmla="*/ 0 h 10000"/>
              <a:gd name="T53" fmla="*/ 10056 w 10056"/>
              <a:gd name="T54" fmla="*/ 10000 h 1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63A1CF"/>
          </a:solidFill>
          <a:ln w="9525">
            <a:solidFill>
              <a:schemeClr val="bg1"/>
            </a:solidFill>
            <a:round/>
            <a:headEnd/>
            <a:tailEnd/>
          </a:ln>
        </p:spPr>
        <p:txBody>
          <a:bodyPr/>
          <a:lstStyle/>
          <a:p>
            <a:endParaRPr lang="en-US"/>
          </a:p>
        </p:txBody>
      </p:sp>
      <p:sp>
        <p:nvSpPr>
          <p:cNvPr id="12306" name="Freeform 252"/>
          <p:cNvSpPr>
            <a:spLocks/>
          </p:cNvSpPr>
          <p:nvPr/>
        </p:nvSpPr>
        <p:spPr bwMode="auto">
          <a:xfrm rot="-466474">
            <a:off x="4865688" y="3344863"/>
            <a:ext cx="88900" cy="47625"/>
          </a:xfrm>
          <a:custGeom>
            <a:avLst/>
            <a:gdLst>
              <a:gd name="T0" fmla="*/ 0 w 1912593"/>
              <a:gd name="T1" fmla="*/ 1 h 1229193"/>
              <a:gd name="T2" fmla="*/ 0 w 1912593"/>
              <a:gd name="T3" fmla="*/ 3 h 1229193"/>
              <a:gd name="T4" fmla="*/ 5 w 1912593"/>
              <a:gd name="T5" fmla="*/ 3 h 1229193"/>
              <a:gd name="T6" fmla="*/ 9 w 1912593"/>
              <a:gd name="T7" fmla="*/ 1 h 1229193"/>
              <a:gd name="T8" fmla="*/ 8 w 1912593"/>
              <a:gd name="T9" fmla="*/ 0 h 1229193"/>
              <a:gd name="T10" fmla="*/ 5 w 1912593"/>
              <a:gd name="T11" fmla="*/ 1 h 1229193"/>
              <a:gd name="T12" fmla="*/ 1 w 1912593"/>
              <a:gd name="T13" fmla="*/ 1 h 1229193"/>
              <a:gd name="T14" fmla="*/ 1 w 1912593"/>
              <a:gd name="T15" fmla="*/ 1 h 1229193"/>
              <a:gd name="T16" fmla="*/ 0 w 1912593"/>
              <a:gd name="T17" fmla="*/ 1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2593"/>
              <a:gd name="T28" fmla="*/ 0 h 1229193"/>
              <a:gd name="T29" fmla="*/ 1912593 w 1912593"/>
              <a:gd name="T30" fmla="*/ 1229193 h 1229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63A1CF"/>
          </a:solidFill>
          <a:ln w="9525">
            <a:solidFill>
              <a:schemeClr val="bg1"/>
            </a:solidFill>
            <a:round/>
            <a:headEnd/>
            <a:tailEnd/>
          </a:ln>
        </p:spPr>
        <p:txBody>
          <a:bodyPr/>
          <a:lstStyle/>
          <a:p>
            <a:endParaRPr lang="en-US"/>
          </a:p>
        </p:txBody>
      </p:sp>
      <p:sp>
        <p:nvSpPr>
          <p:cNvPr id="12307" name="Freeform 253"/>
          <p:cNvSpPr>
            <a:spLocks/>
          </p:cNvSpPr>
          <p:nvPr/>
        </p:nvSpPr>
        <p:spPr bwMode="auto">
          <a:xfrm>
            <a:off x="4870450" y="3354388"/>
            <a:ext cx="142875" cy="149225"/>
          </a:xfrm>
          <a:custGeom>
            <a:avLst/>
            <a:gdLst>
              <a:gd name="T0" fmla="*/ 5 w 3644175"/>
              <a:gd name="T1" fmla="*/ 0 h 3780713"/>
              <a:gd name="T2" fmla="*/ 3 w 3644175"/>
              <a:gd name="T3" fmla="*/ 2 h 3780713"/>
              <a:gd name="T4" fmla="*/ 0 w 3644175"/>
              <a:gd name="T5" fmla="*/ 2 h 3780713"/>
              <a:gd name="T6" fmla="*/ 0 w 3644175"/>
              <a:gd name="T7" fmla="*/ 3 h 3780713"/>
              <a:gd name="T8" fmla="*/ 1 w 3644175"/>
              <a:gd name="T9" fmla="*/ 4 h 3780713"/>
              <a:gd name="T10" fmla="*/ 1 w 3644175"/>
              <a:gd name="T11" fmla="*/ 4 h 3780713"/>
              <a:gd name="T12" fmla="*/ 1 w 3644175"/>
              <a:gd name="T13" fmla="*/ 3 h 3780713"/>
              <a:gd name="T14" fmla="*/ 2 w 3644175"/>
              <a:gd name="T15" fmla="*/ 4 h 3780713"/>
              <a:gd name="T16" fmla="*/ 3 w 3644175"/>
              <a:gd name="T17" fmla="*/ 6 h 3780713"/>
              <a:gd name="T18" fmla="*/ 4 w 3644175"/>
              <a:gd name="T19" fmla="*/ 7 h 3780713"/>
              <a:gd name="T20" fmla="*/ 8 w 3644175"/>
              <a:gd name="T21" fmla="*/ 9 h 3780713"/>
              <a:gd name="T22" fmla="*/ 3 w 3644175"/>
              <a:gd name="T23" fmla="*/ 4 h 3780713"/>
              <a:gd name="T24" fmla="*/ 4 w 3644175"/>
              <a:gd name="T25" fmla="*/ 3 h 3780713"/>
              <a:gd name="T26" fmla="*/ 4 w 3644175"/>
              <a:gd name="T27" fmla="*/ 4 h 3780713"/>
              <a:gd name="T28" fmla="*/ 9 w 3644175"/>
              <a:gd name="T29" fmla="*/ 4 h 3780713"/>
              <a:gd name="T30" fmla="*/ 8 w 3644175"/>
              <a:gd name="T31" fmla="*/ 1 h 3780713"/>
              <a:gd name="T32" fmla="*/ 7 w 3644175"/>
              <a:gd name="T33" fmla="*/ 2 h 3780713"/>
              <a:gd name="T34" fmla="*/ 6 w 3644175"/>
              <a:gd name="T35" fmla="*/ 2 h 3780713"/>
              <a:gd name="T36" fmla="*/ 5 w 3644175"/>
              <a:gd name="T37" fmla="*/ 0 h 3780713"/>
              <a:gd name="T38" fmla="*/ 5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44175"/>
              <a:gd name="T61" fmla="*/ 0 h 3780713"/>
              <a:gd name="T62" fmla="*/ 3644175 w 3644175"/>
              <a:gd name="T63" fmla="*/ 3780713 h 37807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63A1CF"/>
          </a:solidFill>
          <a:ln w="9525">
            <a:solidFill>
              <a:schemeClr val="bg1"/>
            </a:solidFill>
            <a:round/>
            <a:headEnd/>
            <a:tailEnd/>
          </a:ln>
        </p:spPr>
        <p:txBody>
          <a:bodyPr/>
          <a:lstStyle/>
          <a:p>
            <a:endParaRPr lang="en-US"/>
          </a:p>
        </p:txBody>
      </p:sp>
      <p:sp>
        <p:nvSpPr>
          <p:cNvPr id="12308" name="Freeform 254"/>
          <p:cNvSpPr>
            <a:spLocks/>
          </p:cNvSpPr>
          <p:nvPr/>
        </p:nvSpPr>
        <p:spPr bwMode="auto">
          <a:xfrm>
            <a:off x="4929188" y="3406775"/>
            <a:ext cx="98425" cy="98425"/>
          </a:xfrm>
          <a:custGeom>
            <a:avLst/>
            <a:gdLst>
              <a:gd name="T0" fmla="*/ 6 w 2398426"/>
              <a:gd name="T1" fmla="*/ 1 h 2488994"/>
              <a:gd name="T2" fmla="*/ 1 w 2398426"/>
              <a:gd name="T3" fmla="*/ 0 h 2488994"/>
              <a:gd name="T4" fmla="*/ 0 w 2398426"/>
              <a:gd name="T5" fmla="*/ 0 h 2488994"/>
              <a:gd name="T6" fmla="*/ 0 w 2398426"/>
              <a:gd name="T7" fmla="*/ 1 h 2488994"/>
              <a:gd name="T8" fmla="*/ 5 w 2398426"/>
              <a:gd name="T9" fmla="*/ 6 h 2488994"/>
              <a:gd name="T10" fmla="*/ 6 w 2398426"/>
              <a:gd name="T11" fmla="*/ 4 h 2488994"/>
              <a:gd name="T12" fmla="*/ 7 w 2398426"/>
              <a:gd name="T13" fmla="*/ 3 h 2488994"/>
              <a:gd name="T14" fmla="*/ 6 w 2398426"/>
              <a:gd name="T15" fmla="*/ 1 h 2488994"/>
              <a:gd name="T16" fmla="*/ 0 60000 65536"/>
              <a:gd name="T17" fmla="*/ 0 60000 65536"/>
              <a:gd name="T18" fmla="*/ 0 60000 65536"/>
              <a:gd name="T19" fmla="*/ 0 60000 65536"/>
              <a:gd name="T20" fmla="*/ 0 60000 65536"/>
              <a:gd name="T21" fmla="*/ 0 60000 65536"/>
              <a:gd name="T22" fmla="*/ 0 60000 65536"/>
              <a:gd name="T23" fmla="*/ 0 60000 65536"/>
              <a:gd name="T24" fmla="*/ 0 w 2398426"/>
              <a:gd name="T25" fmla="*/ 0 h 2488994"/>
              <a:gd name="T26" fmla="*/ 2398426 w 2398426"/>
              <a:gd name="T27" fmla="*/ 2488994 h 24889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63A1CF"/>
          </a:solidFill>
          <a:ln w="9525">
            <a:solidFill>
              <a:schemeClr val="bg1"/>
            </a:solidFill>
            <a:round/>
            <a:headEnd/>
            <a:tailEnd/>
          </a:ln>
        </p:spPr>
        <p:txBody>
          <a:bodyPr/>
          <a:lstStyle/>
          <a:p>
            <a:endParaRPr lang="en-US"/>
          </a:p>
        </p:txBody>
      </p:sp>
      <p:sp>
        <p:nvSpPr>
          <p:cNvPr id="12309" name="Freeform 255"/>
          <p:cNvSpPr>
            <a:spLocks/>
          </p:cNvSpPr>
          <p:nvPr/>
        </p:nvSpPr>
        <p:spPr bwMode="auto">
          <a:xfrm rot="286500">
            <a:off x="5000625" y="3467100"/>
            <a:ext cx="44450" cy="58738"/>
          </a:xfrm>
          <a:custGeom>
            <a:avLst/>
            <a:gdLst>
              <a:gd name="T0" fmla="*/ 1 w 1259245"/>
              <a:gd name="T1" fmla="*/ 0 h 1506961"/>
              <a:gd name="T2" fmla="*/ 0 w 1259245"/>
              <a:gd name="T3" fmla="*/ 2 h 1506961"/>
              <a:gd name="T4" fmla="*/ 1 w 1259245"/>
              <a:gd name="T5" fmla="*/ 4 h 1506961"/>
              <a:gd name="T6" fmla="*/ 2 w 1259245"/>
              <a:gd name="T7" fmla="*/ 1 h 1506961"/>
              <a:gd name="T8" fmla="*/ 1 w 1259245"/>
              <a:gd name="T9" fmla="*/ 0 h 1506961"/>
              <a:gd name="T10" fmla="*/ 0 60000 65536"/>
              <a:gd name="T11" fmla="*/ 0 60000 65536"/>
              <a:gd name="T12" fmla="*/ 0 60000 65536"/>
              <a:gd name="T13" fmla="*/ 0 60000 65536"/>
              <a:gd name="T14" fmla="*/ 0 60000 65536"/>
              <a:gd name="T15" fmla="*/ 0 w 1259245"/>
              <a:gd name="T16" fmla="*/ 0 h 1506961"/>
              <a:gd name="T17" fmla="*/ 1259245 w 1259245"/>
              <a:gd name="T18" fmla="*/ 1506961 h 1506961"/>
            </a:gdLst>
            <a:ahLst/>
            <a:cxnLst>
              <a:cxn ang="T10">
                <a:pos x="T0" y="T1"/>
              </a:cxn>
              <a:cxn ang="T11">
                <a:pos x="T2" y="T3"/>
              </a:cxn>
              <a:cxn ang="T12">
                <a:pos x="T4" y="T5"/>
              </a:cxn>
              <a:cxn ang="T13">
                <a:pos x="T6" y="T7"/>
              </a:cxn>
              <a:cxn ang="T14">
                <a:pos x="T8" y="T9"/>
              </a:cxn>
            </a:cxnLst>
            <a:rect l="T15" t="T16" r="T17" b="T18"/>
            <a:pathLst>
              <a:path w="1259245" h="1506961">
                <a:moveTo>
                  <a:pt x="459998" y="0"/>
                </a:moveTo>
                <a:lnTo>
                  <a:pt x="0" y="967315"/>
                </a:lnTo>
                <a:lnTo>
                  <a:pt x="599606" y="1506961"/>
                </a:lnTo>
                <a:lnTo>
                  <a:pt x="1259243" y="571259"/>
                </a:lnTo>
                <a:lnTo>
                  <a:pt x="459998" y="0"/>
                </a:lnTo>
                <a:close/>
              </a:path>
            </a:pathLst>
          </a:custGeom>
          <a:solidFill>
            <a:srgbClr val="63A1CF"/>
          </a:solidFill>
          <a:ln w="9525">
            <a:solidFill>
              <a:schemeClr val="bg1"/>
            </a:solidFill>
            <a:round/>
            <a:headEnd/>
            <a:tailEnd/>
          </a:ln>
        </p:spPr>
        <p:txBody>
          <a:bodyPr/>
          <a:lstStyle/>
          <a:p>
            <a:endParaRPr lang="en-US"/>
          </a:p>
        </p:txBody>
      </p:sp>
      <p:sp>
        <p:nvSpPr>
          <p:cNvPr id="12310" name="Freeform 256"/>
          <p:cNvSpPr>
            <a:spLocks/>
          </p:cNvSpPr>
          <p:nvPr/>
        </p:nvSpPr>
        <p:spPr bwMode="auto">
          <a:xfrm>
            <a:off x="5002213" y="3365500"/>
            <a:ext cx="71437" cy="57150"/>
          </a:xfrm>
          <a:custGeom>
            <a:avLst/>
            <a:gdLst>
              <a:gd name="T0" fmla="*/ 1 w 1678899"/>
              <a:gd name="T1" fmla="*/ 5 h 1259174"/>
              <a:gd name="T2" fmla="*/ 5 w 1678899"/>
              <a:gd name="T3" fmla="*/ 5 h 1259174"/>
              <a:gd name="T4" fmla="*/ 5 w 1678899"/>
              <a:gd name="T5" fmla="*/ 4 h 1259174"/>
              <a:gd name="T6" fmla="*/ 3 w 1678899"/>
              <a:gd name="T7" fmla="*/ 0 h 1259174"/>
              <a:gd name="T8" fmla="*/ 0 w 1678899"/>
              <a:gd name="T9" fmla="*/ 1 h 1259174"/>
              <a:gd name="T10" fmla="*/ 1 w 1678899"/>
              <a:gd name="T11" fmla="*/ 5 h 1259174"/>
              <a:gd name="T12" fmla="*/ 0 60000 65536"/>
              <a:gd name="T13" fmla="*/ 0 60000 65536"/>
              <a:gd name="T14" fmla="*/ 0 60000 65536"/>
              <a:gd name="T15" fmla="*/ 0 60000 65536"/>
              <a:gd name="T16" fmla="*/ 0 60000 65536"/>
              <a:gd name="T17" fmla="*/ 0 60000 65536"/>
              <a:gd name="T18" fmla="*/ 0 w 1678899"/>
              <a:gd name="T19" fmla="*/ 0 h 1259174"/>
              <a:gd name="T20" fmla="*/ 1678899 w 1678899"/>
              <a:gd name="T21" fmla="*/ 1259174 h 1259174"/>
            </a:gdLst>
            <a:ahLst/>
            <a:cxnLst>
              <a:cxn ang="T12">
                <a:pos x="T0" y="T1"/>
              </a:cxn>
              <a:cxn ang="T13">
                <a:pos x="T2" y="T3"/>
              </a:cxn>
              <a:cxn ang="T14">
                <a:pos x="T4" y="T5"/>
              </a:cxn>
              <a:cxn ang="T15">
                <a:pos x="T6" y="T7"/>
              </a:cxn>
              <a:cxn ang="T16">
                <a:pos x="T8" y="T9"/>
              </a:cxn>
              <a:cxn ang="T17">
                <a:pos x="T10" y="T11"/>
              </a:cxn>
            </a:cxnLst>
            <a:rect l="T18" t="T19" r="T20" b="T21"/>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63A1CF"/>
          </a:solidFill>
          <a:ln w="9525">
            <a:solidFill>
              <a:schemeClr val="bg1"/>
            </a:solidFill>
            <a:round/>
            <a:headEnd/>
            <a:tailEnd/>
          </a:ln>
        </p:spPr>
        <p:txBody>
          <a:bodyPr/>
          <a:lstStyle/>
          <a:p>
            <a:endParaRPr lang="en-US"/>
          </a:p>
        </p:txBody>
      </p:sp>
      <p:sp>
        <p:nvSpPr>
          <p:cNvPr id="12311" name="Freeform 257"/>
          <p:cNvSpPr>
            <a:spLocks/>
          </p:cNvSpPr>
          <p:nvPr/>
        </p:nvSpPr>
        <p:spPr bwMode="auto">
          <a:xfrm>
            <a:off x="5014913" y="3417888"/>
            <a:ext cx="100012" cy="96837"/>
          </a:xfrm>
          <a:custGeom>
            <a:avLst/>
            <a:gdLst>
              <a:gd name="T0" fmla="*/ 0 w 2578308"/>
              <a:gd name="T1" fmla="*/ 0 h 2368446"/>
              <a:gd name="T2" fmla="*/ 1 w 2578308"/>
              <a:gd name="T3" fmla="*/ 3 h 2368446"/>
              <a:gd name="T4" fmla="*/ 0 w 2578308"/>
              <a:gd name="T5" fmla="*/ 4 h 2368446"/>
              <a:gd name="T6" fmla="*/ 2 w 2578308"/>
              <a:gd name="T7" fmla="*/ 5 h 2368446"/>
              <a:gd name="T8" fmla="*/ 3 w 2578308"/>
              <a:gd name="T9" fmla="*/ 4 h 2368446"/>
              <a:gd name="T10" fmla="*/ 4 w 2578308"/>
              <a:gd name="T11" fmla="*/ 6 h 2368446"/>
              <a:gd name="T12" fmla="*/ 4 w 2578308"/>
              <a:gd name="T13" fmla="*/ 7 h 2368446"/>
              <a:gd name="T14" fmla="*/ 5 w 2578308"/>
              <a:gd name="T15" fmla="*/ 6 h 2368446"/>
              <a:gd name="T16" fmla="*/ 6 w 2578308"/>
              <a:gd name="T17" fmla="*/ 4 h 2368446"/>
              <a:gd name="T18" fmla="*/ 5 w 2578308"/>
              <a:gd name="T19" fmla="*/ 1 h 2368446"/>
              <a:gd name="T20" fmla="*/ 3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8308"/>
              <a:gd name="T37" fmla="*/ 0 h 2368446"/>
              <a:gd name="T38" fmla="*/ 2578308 w 2578308"/>
              <a:gd name="T39" fmla="*/ 2368446 h 23684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63A1CF"/>
          </a:solidFill>
          <a:ln w="9525">
            <a:solidFill>
              <a:schemeClr val="bg1"/>
            </a:solidFill>
            <a:round/>
            <a:headEnd/>
            <a:tailEnd/>
          </a:ln>
        </p:spPr>
        <p:txBody>
          <a:bodyPr/>
          <a:lstStyle/>
          <a:p>
            <a:endParaRPr lang="en-US"/>
          </a:p>
        </p:txBody>
      </p:sp>
      <p:sp>
        <p:nvSpPr>
          <p:cNvPr id="12312" name="Freeform 258"/>
          <p:cNvSpPr>
            <a:spLocks/>
          </p:cNvSpPr>
          <p:nvPr/>
        </p:nvSpPr>
        <p:spPr bwMode="auto">
          <a:xfrm>
            <a:off x="5041900" y="3478213"/>
            <a:ext cx="39688" cy="49212"/>
          </a:xfrm>
          <a:custGeom>
            <a:avLst/>
            <a:gdLst>
              <a:gd name="T0" fmla="*/ 1 w 1097536"/>
              <a:gd name="T1" fmla="*/ 0 h 1184223"/>
              <a:gd name="T2" fmla="*/ 0 w 1097536"/>
              <a:gd name="T3" fmla="*/ 1 h 1184223"/>
              <a:gd name="T4" fmla="*/ 1 w 1097536"/>
              <a:gd name="T5" fmla="*/ 4 h 1184223"/>
              <a:gd name="T6" fmla="*/ 2 w 1097536"/>
              <a:gd name="T7" fmla="*/ 2 h 1184223"/>
              <a:gd name="T8" fmla="*/ 2 w 1097536"/>
              <a:gd name="T9" fmla="*/ 2 h 1184223"/>
              <a:gd name="T10" fmla="*/ 1 w 1097536"/>
              <a:gd name="T11" fmla="*/ 0 h 1184223"/>
              <a:gd name="T12" fmla="*/ 0 60000 65536"/>
              <a:gd name="T13" fmla="*/ 0 60000 65536"/>
              <a:gd name="T14" fmla="*/ 0 60000 65536"/>
              <a:gd name="T15" fmla="*/ 0 60000 65536"/>
              <a:gd name="T16" fmla="*/ 0 60000 65536"/>
              <a:gd name="T17" fmla="*/ 0 60000 65536"/>
              <a:gd name="T18" fmla="*/ 0 w 1097536"/>
              <a:gd name="T19" fmla="*/ 0 h 1184223"/>
              <a:gd name="T20" fmla="*/ 1097536 w 1097536"/>
              <a:gd name="T21" fmla="*/ 1184223 h 1184223"/>
            </a:gdLst>
            <a:ahLst/>
            <a:cxnLst>
              <a:cxn ang="T12">
                <a:pos x="T0" y="T1"/>
              </a:cxn>
              <a:cxn ang="T13">
                <a:pos x="T2" y="T3"/>
              </a:cxn>
              <a:cxn ang="T14">
                <a:pos x="T4" y="T5"/>
              </a:cxn>
              <a:cxn ang="T15">
                <a:pos x="T6" y="T7"/>
              </a:cxn>
              <a:cxn ang="T16">
                <a:pos x="T8" y="T9"/>
              </a:cxn>
              <a:cxn ang="T17">
                <a:pos x="T10" y="T11"/>
              </a:cxn>
            </a:cxnLst>
            <a:rect l="T18" t="T19" r="T20" b="T21"/>
            <a:pathLst>
              <a:path w="1097536" h="1184223">
                <a:moveTo>
                  <a:pt x="482939" y="0"/>
                </a:moveTo>
                <a:lnTo>
                  <a:pt x="0" y="416160"/>
                </a:lnTo>
                <a:lnTo>
                  <a:pt x="452959" y="1184223"/>
                </a:lnTo>
                <a:lnTo>
                  <a:pt x="1067555" y="824459"/>
                </a:lnTo>
                <a:lnTo>
                  <a:pt x="1097536" y="509666"/>
                </a:lnTo>
                <a:lnTo>
                  <a:pt x="482939" y="0"/>
                </a:lnTo>
                <a:close/>
              </a:path>
            </a:pathLst>
          </a:custGeom>
          <a:solidFill>
            <a:srgbClr val="63A1CF"/>
          </a:solidFill>
          <a:ln w="9525">
            <a:solidFill>
              <a:schemeClr val="bg1"/>
            </a:solidFill>
            <a:round/>
            <a:headEnd/>
            <a:tailEnd/>
          </a:ln>
        </p:spPr>
        <p:txBody>
          <a:bodyPr/>
          <a:lstStyle/>
          <a:p>
            <a:endParaRPr lang="en-US"/>
          </a:p>
        </p:txBody>
      </p:sp>
      <p:sp>
        <p:nvSpPr>
          <p:cNvPr id="12313" name="Freeform 259"/>
          <p:cNvSpPr>
            <a:spLocks/>
          </p:cNvSpPr>
          <p:nvPr/>
        </p:nvSpPr>
        <p:spPr bwMode="auto">
          <a:xfrm>
            <a:off x="5059363" y="3505200"/>
            <a:ext cx="65087" cy="60325"/>
          </a:xfrm>
          <a:custGeom>
            <a:avLst/>
            <a:gdLst>
              <a:gd name="T0" fmla="*/ 0 w 1852882"/>
              <a:gd name="T1" fmla="*/ 1 h 1521018"/>
              <a:gd name="T2" fmla="*/ 0 w 1852882"/>
              <a:gd name="T3" fmla="*/ 3 h 1521018"/>
              <a:gd name="T4" fmla="*/ 1 w 1852882"/>
              <a:gd name="T5" fmla="*/ 4 h 1521018"/>
              <a:gd name="T6" fmla="*/ 1 w 1852882"/>
              <a:gd name="T7" fmla="*/ 3 h 1521018"/>
              <a:gd name="T8" fmla="*/ 3 w 1852882"/>
              <a:gd name="T9" fmla="*/ 2 h 1521018"/>
              <a:gd name="T10" fmla="*/ 3 w 1852882"/>
              <a:gd name="T11" fmla="*/ 2 h 1521018"/>
              <a:gd name="T12" fmla="*/ 3 w 1852882"/>
              <a:gd name="T13" fmla="*/ 1 h 1521018"/>
              <a:gd name="T14" fmla="*/ 2 w 1852882"/>
              <a:gd name="T15" fmla="*/ 1 h 1521018"/>
              <a:gd name="T16" fmla="*/ 2 w 1852882"/>
              <a:gd name="T17" fmla="*/ 0 h 1521018"/>
              <a:gd name="T18" fmla="*/ 1 w 1852882"/>
              <a:gd name="T19" fmla="*/ 0 h 1521018"/>
              <a:gd name="T20" fmla="*/ 0 w 1852882"/>
              <a:gd name="T21" fmla="*/ 1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2882"/>
              <a:gd name="T34" fmla="*/ 0 h 1521018"/>
              <a:gd name="T35" fmla="*/ 1852882 w 1852882"/>
              <a:gd name="T36" fmla="*/ 1521018 h 15210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63A1CF"/>
          </a:solidFill>
          <a:ln w="9525">
            <a:solidFill>
              <a:schemeClr val="bg1"/>
            </a:solidFill>
            <a:round/>
            <a:headEnd/>
            <a:tailEnd/>
          </a:ln>
        </p:spPr>
        <p:txBody>
          <a:bodyPr/>
          <a:lstStyle/>
          <a:p>
            <a:endParaRPr lang="en-US"/>
          </a:p>
        </p:txBody>
      </p:sp>
      <p:sp>
        <p:nvSpPr>
          <p:cNvPr id="12314" name="Freeform 260"/>
          <p:cNvSpPr>
            <a:spLocks/>
          </p:cNvSpPr>
          <p:nvPr/>
        </p:nvSpPr>
        <p:spPr bwMode="auto">
          <a:xfrm>
            <a:off x="5019675" y="3495675"/>
            <a:ext cx="53975" cy="109538"/>
          </a:xfrm>
          <a:custGeom>
            <a:avLst/>
            <a:gdLst>
              <a:gd name="T0" fmla="*/ 0 w 444747"/>
              <a:gd name="T1" fmla="*/ 52 h 900169"/>
              <a:gd name="T2" fmla="*/ 21 w 444747"/>
              <a:gd name="T3" fmla="*/ 65 h 900169"/>
              <a:gd name="T4" fmla="*/ 21 w 444747"/>
              <a:gd name="T5" fmla="*/ 155 h 900169"/>
              <a:gd name="T6" fmla="*/ 57 w 444747"/>
              <a:gd name="T7" fmla="*/ 195 h 900169"/>
              <a:gd name="T8" fmla="*/ 70 w 444747"/>
              <a:gd name="T9" fmla="*/ 181 h 900169"/>
              <a:gd name="T10" fmla="*/ 83 w 444747"/>
              <a:gd name="T11" fmla="*/ 148 h 900169"/>
              <a:gd name="T12" fmla="*/ 78 w 444747"/>
              <a:gd name="T13" fmla="*/ 132 h 900169"/>
              <a:gd name="T14" fmla="*/ 96 w 444747"/>
              <a:gd name="T15" fmla="*/ 125 h 900169"/>
              <a:gd name="T16" fmla="*/ 70 w 444747"/>
              <a:gd name="T17" fmla="*/ 103 h 900169"/>
              <a:gd name="T18" fmla="*/ 70 w 444747"/>
              <a:gd name="T19" fmla="*/ 58 h 900169"/>
              <a:gd name="T20" fmla="*/ 40 w 444747"/>
              <a:gd name="T21" fmla="*/ 0 h 900169"/>
              <a:gd name="T22" fmla="*/ 0 w 444747"/>
              <a:gd name="T23" fmla="*/ 52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4747"/>
              <a:gd name="T37" fmla="*/ 0 h 900169"/>
              <a:gd name="T38" fmla="*/ 444747 w 444747"/>
              <a:gd name="T39" fmla="*/ 900169 h 9001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63A1CF"/>
          </a:solidFill>
          <a:ln w="9525">
            <a:solidFill>
              <a:schemeClr val="bg1"/>
            </a:solidFill>
            <a:round/>
            <a:headEnd/>
            <a:tailEnd/>
          </a:ln>
        </p:spPr>
        <p:txBody>
          <a:bodyPr/>
          <a:lstStyle/>
          <a:p>
            <a:endParaRPr lang="en-US"/>
          </a:p>
        </p:txBody>
      </p:sp>
      <p:sp>
        <p:nvSpPr>
          <p:cNvPr id="12315" name="Rectangle 2"/>
          <p:cNvSpPr>
            <a:spLocks noGrp="1" noChangeArrowheads="1"/>
          </p:cNvSpPr>
          <p:nvPr>
            <p:ph type="title" idx="4294967295"/>
          </p:nvPr>
        </p:nvSpPr>
        <p:spPr bwMode="auto">
          <a:xfrm>
            <a:off x="3733800" y="304800"/>
            <a:ext cx="5181600" cy="863600"/>
          </a:xfrm>
          <a:prstGeom prst="rect">
            <a:avLst/>
          </a:prstGeom>
          <a:noFill/>
          <a:ln>
            <a:miter lim="800000"/>
            <a:headEnd/>
            <a:tailEnd/>
          </a:ln>
        </p:spPr>
        <p:txBody>
          <a:bodyPr/>
          <a:lstStyle/>
          <a:p>
            <a:r>
              <a:rPr lang="en-GB" sz="6200" smtClean="0">
                <a:solidFill>
                  <a:schemeClr val="bg1"/>
                </a:solidFill>
              </a:rPr>
              <a:t>2013 Attendees</a:t>
            </a:r>
            <a:r>
              <a:rPr lang="en-GB" smtClean="0">
                <a:solidFill>
                  <a:schemeClr val="bg1"/>
                </a:solidFill>
              </a:rPr>
              <a:t/>
            </a:r>
            <a:br>
              <a:rPr lang="en-GB" smtClean="0">
                <a:solidFill>
                  <a:schemeClr val="bg1"/>
                </a:solidFill>
              </a:rPr>
            </a:br>
            <a:endParaRPr lang="en-GB" smtClean="0">
              <a:solidFill>
                <a:schemeClr val="bg1"/>
              </a:solidFill>
            </a:endParaRPr>
          </a:p>
        </p:txBody>
      </p:sp>
      <p:sp>
        <p:nvSpPr>
          <p:cNvPr id="12316" name="Freeform 257"/>
          <p:cNvSpPr>
            <a:spLocks/>
          </p:cNvSpPr>
          <p:nvPr/>
        </p:nvSpPr>
        <p:spPr bwMode="auto">
          <a:xfrm>
            <a:off x="4252913" y="3009900"/>
            <a:ext cx="109537" cy="163513"/>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26"/>
              <a:gd name="T65" fmla="*/ 84 w 8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63A1CF"/>
          </a:solidFill>
          <a:ln w="9525">
            <a:solidFill>
              <a:schemeClr val="bg1"/>
            </a:solidFill>
            <a:round/>
            <a:headEnd/>
            <a:tailEnd/>
          </a:ln>
        </p:spPr>
        <p:txBody>
          <a:bodyPr/>
          <a:lstStyle/>
          <a:p>
            <a:endParaRPr lang="en-US"/>
          </a:p>
        </p:txBody>
      </p:sp>
      <p:sp>
        <p:nvSpPr>
          <p:cNvPr id="12317" name="Freeform 258"/>
          <p:cNvSpPr>
            <a:spLocks/>
          </p:cNvSpPr>
          <p:nvPr/>
        </p:nvSpPr>
        <p:spPr bwMode="auto">
          <a:xfrm>
            <a:off x="5830888" y="1674813"/>
            <a:ext cx="436562" cy="557212"/>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6"/>
              <a:gd name="T100" fmla="*/ 0 h 427"/>
              <a:gd name="T101" fmla="*/ 336 w 336"/>
              <a:gd name="T102" fmla="*/ 427 h 4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63A1CF"/>
          </a:solidFill>
          <a:ln w="9525">
            <a:solidFill>
              <a:schemeClr val="bg1"/>
            </a:solidFill>
            <a:round/>
            <a:headEnd/>
            <a:tailEnd/>
          </a:ln>
        </p:spPr>
        <p:txBody>
          <a:bodyPr/>
          <a:lstStyle/>
          <a:p>
            <a:endParaRPr lang="en-US"/>
          </a:p>
        </p:txBody>
      </p:sp>
      <p:sp>
        <p:nvSpPr>
          <p:cNvPr id="12318" name="Freeform 259"/>
          <p:cNvSpPr>
            <a:spLocks/>
          </p:cNvSpPr>
          <p:nvPr/>
        </p:nvSpPr>
        <p:spPr bwMode="auto">
          <a:xfrm>
            <a:off x="5572125" y="4953000"/>
            <a:ext cx="166688" cy="346075"/>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265"/>
              <a:gd name="T53" fmla="*/ 126 w 126"/>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F4DD9E"/>
          </a:solidFill>
          <a:ln w="9525">
            <a:solidFill>
              <a:schemeClr val="bg1"/>
            </a:solidFill>
            <a:round/>
            <a:headEnd/>
            <a:tailEnd/>
          </a:ln>
        </p:spPr>
        <p:txBody>
          <a:bodyPr/>
          <a:lstStyle/>
          <a:p>
            <a:endParaRPr lang="en-US"/>
          </a:p>
        </p:txBody>
      </p:sp>
      <p:sp>
        <p:nvSpPr>
          <p:cNvPr id="12319" name="Freeform 266"/>
          <p:cNvSpPr>
            <a:spLocks/>
          </p:cNvSpPr>
          <p:nvPr/>
        </p:nvSpPr>
        <p:spPr bwMode="auto">
          <a:xfrm>
            <a:off x="8650288" y="5749925"/>
            <a:ext cx="179387" cy="204788"/>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57"/>
              <a:gd name="T56" fmla="*/ 138 w 138"/>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63A1CF"/>
          </a:solidFill>
          <a:ln w="9525">
            <a:solidFill>
              <a:schemeClr val="bg1"/>
            </a:solidFill>
            <a:round/>
            <a:headEnd/>
            <a:tailEnd/>
          </a:ln>
        </p:spPr>
        <p:txBody>
          <a:bodyPr/>
          <a:lstStyle/>
          <a:p>
            <a:endParaRPr lang="en-US"/>
          </a:p>
        </p:txBody>
      </p:sp>
      <p:sp>
        <p:nvSpPr>
          <p:cNvPr id="12320" name="Freeform 267"/>
          <p:cNvSpPr>
            <a:spLocks/>
          </p:cNvSpPr>
          <p:nvPr/>
        </p:nvSpPr>
        <p:spPr bwMode="auto">
          <a:xfrm>
            <a:off x="8805863" y="5565775"/>
            <a:ext cx="125412" cy="201613"/>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56"/>
              <a:gd name="T56" fmla="*/ 96 w 9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63A1CF"/>
          </a:solidFill>
          <a:ln w="9525">
            <a:solidFill>
              <a:schemeClr val="bg1"/>
            </a:solidFill>
            <a:round/>
            <a:headEnd/>
            <a:tailEnd/>
          </a:ln>
        </p:spPr>
        <p:txBody>
          <a:bodyPr/>
          <a:lstStyle/>
          <a:p>
            <a:endParaRPr lang="en-US"/>
          </a:p>
        </p:txBody>
      </p:sp>
      <p:sp>
        <p:nvSpPr>
          <p:cNvPr id="12321" name="Freeform 268"/>
          <p:cNvSpPr>
            <a:spLocks/>
          </p:cNvSpPr>
          <p:nvPr/>
        </p:nvSpPr>
        <p:spPr bwMode="auto">
          <a:xfrm>
            <a:off x="7323138" y="4938713"/>
            <a:ext cx="989012" cy="750887"/>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7"/>
              <a:gd name="T109" fmla="*/ 0 h 577"/>
              <a:gd name="T110" fmla="*/ 757 w 757"/>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tx1"/>
          </a:solidFill>
          <a:ln w="9525">
            <a:solidFill>
              <a:schemeClr val="bg1"/>
            </a:solidFill>
            <a:round/>
            <a:headEnd/>
            <a:tailEnd/>
          </a:ln>
        </p:spPr>
        <p:txBody>
          <a:bodyPr/>
          <a:lstStyle/>
          <a:p>
            <a:endParaRPr lang="en-US"/>
          </a:p>
        </p:txBody>
      </p:sp>
      <p:sp>
        <p:nvSpPr>
          <p:cNvPr id="12322" name="Freeform 269"/>
          <p:cNvSpPr>
            <a:spLocks/>
          </p:cNvSpPr>
          <p:nvPr/>
        </p:nvSpPr>
        <p:spPr bwMode="auto">
          <a:xfrm>
            <a:off x="8099425" y="5734050"/>
            <a:ext cx="87313" cy="119063"/>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tx1"/>
          </a:solidFill>
          <a:ln w="9525">
            <a:solidFill>
              <a:schemeClr val="bg1"/>
            </a:solidFill>
            <a:round/>
            <a:headEnd/>
            <a:tailEnd/>
          </a:ln>
        </p:spPr>
        <p:txBody>
          <a:bodyPr/>
          <a:lstStyle/>
          <a:p>
            <a:endParaRPr lang="en-US"/>
          </a:p>
        </p:txBody>
      </p:sp>
      <p:sp>
        <p:nvSpPr>
          <p:cNvPr id="12323" name="Freeform 270"/>
          <p:cNvSpPr>
            <a:spLocks/>
          </p:cNvSpPr>
          <p:nvPr/>
        </p:nvSpPr>
        <p:spPr bwMode="auto">
          <a:xfrm>
            <a:off x="6899275" y="4525963"/>
            <a:ext cx="241300" cy="265112"/>
          </a:xfrm>
          <a:custGeom>
            <a:avLst/>
            <a:gdLst>
              <a:gd name="T0" fmla="*/ 0 w 31"/>
              <a:gd name="T1" fmla="*/ 0 h 34"/>
              <a:gd name="T2" fmla="*/ 2147483647 w 31"/>
              <a:gd name="T3" fmla="*/ 0 h 34"/>
              <a:gd name="T4" fmla="*/ 2147483647 w 31"/>
              <a:gd name="T5" fmla="*/ 2147483647 h 34"/>
              <a:gd name="T6" fmla="*/ 2147483647 w 31"/>
              <a:gd name="T7" fmla="*/ 2147483647 h 34"/>
              <a:gd name="T8" fmla="*/ 2147483647 w 31"/>
              <a:gd name="T9" fmla="*/ 2147483647 h 34"/>
              <a:gd name="T10" fmla="*/ 2147483647 w 31"/>
              <a:gd name="T11" fmla="*/ 2147483647 h 34"/>
              <a:gd name="T12" fmla="*/ 2147483647 w 31"/>
              <a:gd name="T13" fmla="*/ 2147483647 h 34"/>
              <a:gd name="T14" fmla="*/ 2147483647 w 31"/>
              <a:gd name="T15" fmla="*/ 2147483647 h 34"/>
              <a:gd name="T16" fmla="*/ 2147483647 w 31"/>
              <a:gd name="T17" fmla="*/ 2147483647 h 34"/>
              <a:gd name="T18" fmla="*/ 2147483647 w 31"/>
              <a:gd name="T19" fmla="*/ 2147483647 h 34"/>
              <a:gd name="T20" fmla="*/ 2147483647 w 31"/>
              <a:gd name="T21" fmla="*/ 2147483647 h 34"/>
              <a:gd name="T22" fmla="*/ 2147483647 w 31"/>
              <a:gd name="T23" fmla="*/ 2147483647 h 34"/>
              <a:gd name="T24" fmla="*/ 2147483647 w 31"/>
              <a:gd name="T25" fmla="*/ 2147483647 h 34"/>
              <a:gd name="T26" fmla="*/ 2147483647 w 31"/>
              <a:gd name="T27" fmla="*/ 2147483647 h 34"/>
              <a:gd name="T28" fmla="*/ 2147483647 w 31"/>
              <a:gd name="T29" fmla="*/ 2147483647 h 34"/>
              <a:gd name="T30" fmla="*/ 2147483647 w 31"/>
              <a:gd name="T31" fmla="*/ 2147483647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4"/>
              <a:gd name="T53" fmla="*/ 31 w 3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63A1CF"/>
          </a:solidFill>
          <a:ln w="9525">
            <a:solidFill>
              <a:schemeClr val="bg1"/>
            </a:solidFill>
            <a:round/>
            <a:headEnd/>
            <a:tailEnd/>
          </a:ln>
        </p:spPr>
        <p:txBody>
          <a:bodyPr/>
          <a:lstStyle/>
          <a:p>
            <a:endParaRPr lang="en-US"/>
          </a:p>
        </p:txBody>
      </p:sp>
      <p:sp>
        <p:nvSpPr>
          <p:cNvPr id="12324" name="Freeform 271"/>
          <p:cNvSpPr>
            <a:spLocks/>
          </p:cNvSpPr>
          <p:nvPr/>
        </p:nvSpPr>
        <p:spPr bwMode="auto">
          <a:xfrm>
            <a:off x="7283450" y="4491038"/>
            <a:ext cx="227013" cy="265112"/>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04"/>
              <a:gd name="T74" fmla="*/ 174 w 174"/>
              <a:gd name="T75" fmla="*/ 204 h 2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63A1CF"/>
          </a:solidFill>
          <a:ln w="9525">
            <a:solidFill>
              <a:schemeClr val="bg1"/>
            </a:solidFill>
            <a:round/>
            <a:headEnd/>
            <a:tailEnd/>
          </a:ln>
        </p:spPr>
        <p:txBody>
          <a:bodyPr/>
          <a:lstStyle/>
          <a:p>
            <a:endParaRPr lang="en-US"/>
          </a:p>
        </p:txBody>
      </p:sp>
      <p:sp>
        <p:nvSpPr>
          <p:cNvPr id="12325" name="Freeform 274"/>
          <p:cNvSpPr>
            <a:spLocks/>
          </p:cNvSpPr>
          <p:nvPr/>
        </p:nvSpPr>
        <p:spPr bwMode="auto">
          <a:xfrm>
            <a:off x="7456488" y="4618038"/>
            <a:ext cx="141287" cy="173037"/>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32"/>
              <a:gd name="T74" fmla="*/ 108 w 108"/>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63A1CF"/>
          </a:solidFill>
          <a:ln w="9525">
            <a:solidFill>
              <a:schemeClr val="bg1"/>
            </a:solidFill>
            <a:round/>
            <a:headEnd/>
            <a:tailEnd/>
          </a:ln>
        </p:spPr>
        <p:txBody>
          <a:bodyPr/>
          <a:lstStyle/>
          <a:p>
            <a:endParaRPr lang="en-US"/>
          </a:p>
        </p:txBody>
      </p:sp>
      <p:sp>
        <p:nvSpPr>
          <p:cNvPr id="12326" name="Freeform 275"/>
          <p:cNvSpPr>
            <a:spLocks/>
          </p:cNvSpPr>
          <p:nvPr/>
        </p:nvSpPr>
        <p:spPr bwMode="auto">
          <a:xfrm>
            <a:off x="7135813" y="4814888"/>
            <a:ext cx="265112" cy="60325"/>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
              <a:gd name="T35" fmla="*/ 34 w 3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63A1CF"/>
          </a:solidFill>
          <a:ln w="9525">
            <a:solidFill>
              <a:schemeClr val="bg1"/>
            </a:solidFill>
            <a:round/>
            <a:headEnd/>
            <a:tailEnd/>
          </a:ln>
        </p:spPr>
        <p:txBody>
          <a:bodyPr/>
          <a:lstStyle/>
          <a:p>
            <a:endParaRPr lang="en-US"/>
          </a:p>
        </p:txBody>
      </p:sp>
      <p:sp>
        <p:nvSpPr>
          <p:cNvPr id="12327" name="Freeform 276"/>
          <p:cNvSpPr>
            <a:spLocks/>
          </p:cNvSpPr>
          <p:nvPr/>
        </p:nvSpPr>
        <p:spPr bwMode="auto">
          <a:xfrm>
            <a:off x="2928938" y="3178175"/>
            <a:ext cx="158750" cy="179388"/>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8"/>
              <a:gd name="T53" fmla="*/ 120 w 120"/>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folHlink"/>
          </a:solidFill>
          <a:ln w="9525">
            <a:solidFill>
              <a:schemeClr val="bg1"/>
            </a:solidFill>
            <a:round/>
            <a:headEnd/>
            <a:tailEnd/>
          </a:ln>
        </p:spPr>
        <p:txBody>
          <a:bodyPr/>
          <a:lstStyle/>
          <a:p>
            <a:endParaRPr lang="en-US"/>
          </a:p>
        </p:txBody>
      </p:sp>
      <p:sp>
        <p:nvSpPr>
          <p:cNvPr id="12328" name="Freeform 277"/>
          <p:cNvSpPr>
            <a:spLocks/>
          </p:cNvSpPr>
          <p:nvPr/>
        </p:nvSpPr>
        <p:spPr bwMode="auto">
          <a:xfrm>
            <a:off x="2276475" y="4084638"/>
            <a:ext cx="276225" cy="77787"/>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0"/>
              <a:gd name="T50" fmla="*/ 35 w 3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F4DD9E"/>
          </a:solidFill>
          <a:ln w="9525">
            <a:solidFill>
              <a:schemeClr val="bg1"/>
            </a:solidFill>
            <a:round/>
            <a:headEnd/>
            <a:tailEnd/>
          </a:ln>
        </p:spPr>
        <p:txBody>
          <a:bodyPr/>
          <a:lstStyle/>
          <a:p>
            <a:endParaRPr lang="en-US"/>
          </a:p>
        </p:txBody>
      </p:sp>
      <p:sp>
        <p:nvSpPr>
          <p:cNvPr id="12329" name="Freeform 278"/>
          <p:cNvSpPr>
            <a:spLocks/>
          </p:cNvSpPr>
          <p:nvPr/>
        </p:nvSpPr>
        <p:spPr bwMode="auto">
          <a:xfrm>
            <a:off x="2552700" y="4170363"/>
            <a:ext cx="171450" cy="47625"/>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36"/>
              <a:gd name="T35" fmla="*/ 132 w 13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F4DD9E"/>
          </a:solidFill>
          <a:ln w="9525">
            <a:solidFill>
              <a:schemeClr val="bg1"/>
            </a:solidFill>
            <a:round/>
            <a:headEnd/>
            <a:tailEnd/>
          </a:ln>
        </p:spPr>
        <p:txBody>
          <a:bodyPr/>
          <a:lstStyle/>
          <a:p>
            <a:endParaRPr lang="en-US"/>
          </a:p>
        </p:txBody>
      </p:sp>
      <p:sp>
        <p:nvSpPr>
          <p:cNvPr id="12330" name="Freeform 279"/>
          <p:cNvSpPr>
            <a:spLocks/>
          </p:cNvSpPr>
          <p:nvPr/>
        </p:nvSpPr>
        <p:spPr bwMode="auto">
          <a:xfrm>
            <a:off x="4814888" y="3643313"/>
            <a:ext cx="77787" cy="46037"/>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 name="T21" fmla="*/ 0 w 60"/>
              <a:gd name="T22" fmla="*/ 0 h 36"/>
              <a:gd name="T23" fmla="*/ 60 w 6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36">
                <a:moveTo>
                  <a:pt x="0" y="12"/>
                </a:moveTo>
                <a:lnTo>
                  <a:pt x="36" y="0"/>
                </a:lnTo>
                <a:lnTo>
                  <a:pt x="60" y="6"/>
                </a:lnTo>
                <a:lnTo>
                  <a:pt x="60" y="18"/>
                </a:lnTo>
                <a:lnTo>
                  <a:pt x="54" y="36"/>
                </a:lnTo>
                <a:lnTo>
                  <a:pt x="30" y="24"/>
                </a:lnTo>
                <a:lnTo>
                  <a:pt x="0" y="12"/>
                </a:lnTo>
                <a:close/>
              </a:path>
            </a:pathLst>
          </a:custGeom>
          <a:solidFill>
            <a:srgbClr val="63A1CF"/>
          </a:solidFill>
          <a:ln w="9525">
            <a:solidFill>
              <a:schemeClr val="bg1"/>
            </a:solidFill>
            <a:round/>
            <a:headEnd/>
            <a:tailEnd/>
          </a:ln>
        </p:spPr>
        <p:txBody>
          <a:bodyPr/>
          <a:lstStyle/>
          <a:p>
            <a:endParaRPr lang="en-US"/>
          </a:p>
        </p:txBody>
      </p:sp>
      <p:sp>
        <p:nvSpPr>
          <p:cNvPr id="12331" name="Freeform 280"/>
          <p:cNvSpPr>
            <a:spLocks/>
          </p:cNvSpPr>
          <p:nvPr/>
        </p:nvSpPr>
        <p:spPr bwMode="auto">
          <a:xfrm>
            <a:off x="4727575" y="3554413"/>
            <a:ext cx="31750" cy="61912"/>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0" y="48"/>
                </a:moveTo>
                <a:lnTo>
                  <a:pt x="6" y="6"/>
                </a:lnTo>
                <a:lnTo>
                  <a:pt x="18" y="0"/>
                </a:lnTo>
                <a:lnTo>
                  <a:pt x="24" y="24"/>
                </a:lnTo>
                <a:lnTo>
                  <a:pt x="24" y="48"/>
                </a:lnTo>
                <a:lnTo>
                  <a:pt x="0" y="48"/>
                </a:lnTo>
                <a:close/>
              </a:path>
            </a:pathLst>
          </a:custGeom>
          <a:solidFill>
            <a:srgbClr val="63A1CF"/>
          </a:solidFill>
          <a:ln w="9525">
            <a:solidFill>
              <a:schemeClr val="bg1"/>
            </a:solidFill>
            <a:round/>
            <a:headEnd/>
            <a:tailEnd/>
          </a:ln>
        </p:spPr>
        <p:txBody>
          <a:bodyPr/>
          <a:lstStyle/>
          <a:p>
            <a:endParaRPr lang="en-US"/>
          </a:p>
        </p:txBody>
      </p:sp>
      <p:sp>
        <p:nvSpPr>
          <p:cNvPr id="12332" name="Freeform 281"/>
          <p:cNvSpPr>
            <a:spLocks/>
          </p:cNvSpPr>
          <p:nvPr/>
        </p:nvSpPr>
        <p:spPr bwMode="auto">
          <a:xfrm>
            <a:off x="4719638" y="3490913"/>
            <a:ext cx="39687" cy="47625"/>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2"/>
                </a:moveTo>
                <a:lnTo>
                  <a:pt x="24" y="0"/>
                </a:lnTo>
                <a:lnTo>
                  <a:pt x="30" y="24"/>
                </a:lnTo>
                <a:lnTo>
                  <a:pt x="24" y="37"/>
                </a:lnTo>
                <a:lnTo>
                  <a:pt x="0" y="12"/>
                </a:lnTo>
                <a:close/>
              </a:path>
            </a:pathLst>
          </a:custGeom>
          <a:solidFill>
            <a:srgbClr val="63A1CF"/>
          </a:solidFill>
          <a:ln w="9525">
            <a:solidFill>
              <a:schemeClr val="bg1"/>
            </a:solidFill>
            <a:round/>
            <a:headEnd/>
            <a:tailEnd/>
          </a:ln>
        </p:spPr>
        <p:txBody>
          <a:bodyPr/>
          <a:lstStyle/>
          <a:p>
            <a:endParaRPr lang="en-US"/>
          </a:p>
        </p:txBody>
      </p:sp>
      <p:sp>
        <p:nvSpPr>
          <p:cNvPr id="12333" name="Freeform 282"/>
          <p:cNvSpPr>
            <a:spLocks/>
          </p:cNvSpPr>
          <p:nvPr/>
        </p:nvSpPr>
        <p:spPr bwMode="auto">
          <a:xfrm>
            <a:off x="5518150" y="3667125"/>
            <a:ext cx="39688" cy="7938"/>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24" y="0"/>
                </a:moveTo>
                <a:lnTo>
                  <a:pt x="30" y="0"/>
                </a:lnTo>
                <a:lnTo>
                  <a:pt x="0" y="6"/>
                </a:lnTo>
                <a:lnTo>
                  <a:pt x="24" y="0"/>
                </a:lnTo>
                <a:close/>
              </a:path>
            </a:pathLst>
          </a:custGeom>
          <a:solidFill>
            <a:schemeClr val="bg1"/>
          </a:solidFill>
          <a:ln w="9525">
            <a:solidFill>
              <a:schemeClr val="bg2"/>
            </a:solidFill>
            <a:round/>
            <a:headEnd/>
            <a:tailEnd/>
          </a:ln>
        </p:spPr>
        <p:txBody>
          <a:bodyPr/>
          <a:lstStyle/>
          <a:p>
            <a:endParaRPr lang="en-US"/>
          </a:p>
        </p:txBody>
      </p:sp>
      <p:sp>
        <p:nvSpPr>
          <p:cNvPr id="12334" name="Rectangle 283"/>
          <p:cNvSpPr>
            <a:spLocks noChangeArrowheads="1"/>
          </p:cNvSpPr>
          <p:nvPr/>
        </p:nvSpPr>
        <p:spPr bwMode="auto">
          <a:xfrm>
            <a:off x="5378450" y="3898900"/>
            <a:ext cx="0" cy="3175"/>
          </a:xfrm>
          <a:prstGeom prst="rect">
            <a:avLst/>
          </a:prstGeom>
          <a:solidFill>
            <a:schemeClr val="bg1"/>
          </a:solidFill>
          <a:ln w="9525">
            <a:solidFill>
              <a:schemeClr val="bg2"/>
            </a:solidFill>
            <a:miter lim="800000"/>
            <a:headEnd/>
            <a:tailEnd/>
          </a:ln>
        </p:spPr>
        <p:txBody>
          <a:bodyPr/>
          <a:lstStyle/>
          <a:p>
            <a:endParaRPr lang="en-US">
              <a:latin typeface="Trebushet MS"/>
            </a:endParaRPr>
          </a:p>
        </p:txBody>
      </p:sp>
      <p:sp>
        <p:nvSpPr>
          <p:cNvPr id="12335" name="Freeform 284"/>
          <p:cNvSpPr>
            <a:spLocks/>
          </p:cNvSpPr>
          <p:nvPr/>
        </p:nvSpPr>
        <p:spPr bwMode="auto">
          <a:xfrm>
            <a:off x="5119688" y="3517900"/>
            <a:ext cx="492125" cy="179388"/>
          </a:xfrm>
          <a:custGeom>
            <a:avLst/>
            <a:gdLst>
              <a:gd name="T0" fmla="*/ 2147483647 w 10616"/>
              <a:gd name="T1" fmla="*/ 900520233 h 10000"/>
              <a:gd name="T2" fmla="*/ 2147483647 w 10616"/>
              <a:gd name="T3" fmla="*/ 945460784 h 10000"/>
              <a:gd name="T4" fmla="*/ 2147483647 w 10616"/>
              <a:gd name="T5" fmla="*/ 900520233 h 10000"/>
              <a:gd name="T6" fmla="*/ 2147483647 w 10616"/>
              <a:gd name="T7" fmla="*/ 855470040 h 10000"/>
              <a:gd name="T8" fmla="*/ 2147483647 w 10616"/>
              <a:gd name="T9" fmla="*/ 810425587 h 10000"/>
              <a:gd name="T10" fmla="*/ 2147483647 w 10616"/>
              <a:gd name="T11" fmla="*/ 855470040 h 10000"/>
              <a:gd name="T12" fmla="*/ 2147483647 w 10616"/>
              <a:gd name="T13" fmla="*/ 720434843 h 10000"/>
              <a:gd name="T14" fmla="*/ 2147483647 w 10616"/>
              <a:gd name="T15" fmla="*/ 405215664 h 10000"/>
              <a:gd name="T16" fmla="*/ 2147483647 w 10616"/>
              <a:gd name="T17" fmla="*/ 360165471 h 10000"/>
              <a:gd name="T18" fmla="*/ 2147483647 w 10616"/>
              <a:gd name="T19" fmla="*/ 135035161 h 10000"/>
              <a:gd name="T20" fmla="*/ 2147483647 w 10616"/>
              <a:gd name="T21" fmla="*/ 45044327 h 10000"/>
              <a:gd name="T22" fmla="*/ 2147483647 w 10616"/>
              <a:gd name="T23" fmla="*/ 45044327 h 10000"/>
              <a:gd name="T24" fmla="*/ 2147483647 w 10616"/>
              <a:gd name="T25" fmla="*/ 0 h 10000"/>
              <a:gd name="T26" fmla="*/ 2147483647 w 10616"/>
              <a:gd name="T27" fmla="*/ 0 h 10000"/>
              <a:gd name="T28" fmla="*/ 2147483647 w 10616"/>
              <a:gd name="T29" fmla="*/ 135035161 h 10000"/>
              <a:gd name="T30" fmla="*/ 2147483647 w 10616"/>
              <a:gd name="T31" fmla="*/ 135035161 h 10000"/>
              <a:gd name="T32" fmla="*/ 2147483647 w 10616"/>
              <a:gd name="T33" fmla="*/ 135035161 h 10000"/>
              <a:gd name="T34" fmla="*/ 2147483647 w 10616"/>
              <a:gd name="T35" fmla="*/ 135035161 h 10000"/>
              <a:gd name="T36" fmla="*/ 2147483647 w 10616"/>
              <a:gd name="T37" fmla="*/ 45044327 h 10000"/>
              <a:gd name="T38" fmla="*/ 2147483647 w 10616"/>
              <a:gd name="T39" fmla="*/ 0 h 10000"/>
              <a:gd name="T40" fmla="*/ 2147483647 w 10616"/>
              <a:gd name="T41" fmla="*/ 0 h 10000"/>
              <a:gd name="T42" fmla="*/ 2147483647 w 10616"/>
              <a:gd name="T43" fmla="*/ 0 h 10000"/>
              <a:gd name="T44" fmla="*/ 2147483647 w 10616"/>
              <a:gd name="T45" fmla="*/ 45044327 h 10000"/>
              <a:gd name="T46" fmla="*/ 2147483647 w 10616"/>
              <a:gd name="T47" fmla="*/ 135035161 h 10000"/>
              <a:gd name="T48" fmla="*/ 2147483647 w 10616"/>
              <a:gd name="T49" fmla="*/ 180085605 h 10000"/>
              <a:gd name="T50" fmla="*/ 2147483647 w 10616"/>
              <a:gd name="T51" fmla="*/ 135035161 h 10000"/>
              <a:gd name="T52" fmla="*/ 2147483647 w 10616"/>
              <a:gd name="T53" fmla="*/ 135035161 h 10000"/>
              <a:gd name="T54" fmla="*/ 2147483647 w 10616"/>
              <a:gd name="T55" fmla="*/ 270174654 h 10000"/>
              <a:gd name="T56" fmla="*/ 2147483647 w 10616"/>
              <a:gd name="T57" fmla="*/ 270174654 h 10000"/>
              <a:gd name="T58" fmla="*/ 2147483647 w 10616"/>
              <a:gd name="T59" fmla="*/ 256608765 h 10000"/>
              <a:gd name="T60" fmla="*/ 946682379 w 10616"/>
              <a:gd name="T61" fmla="*/ 322781313 h 10000"/>
              <a:gd name="T62" fmla="*/ 0 w 10616"/>
              <a:gd name="T63" fmla="*/ 352811139 h 10000"/>
              <a:gd name="T64" fmla="*/ 2147483647 w 10616"/>
              <a:gd name="T65" fmla="*/ 595236275 h 10000"/>
              <a:gd name="T66" fmla="*/ 2147483647 w 10616"/>
              <a:gd name="T67" fmla="*/ 765381134 h 10000"/>
              <a:gd name="T68" fmla="*/ 2147483647 w 10616"/>
              <a:gd name="T69" fmla="*/ 900520233 h 10000"/>
              <a:gd name="T70" fmla="*/ 2147483647 w 10616"/>
              <a:gd name="T71" fmla="*/ 945460784 h 10000"/>
              <a:gd name="T72" fmla="*/ 2147483647 w 10616"/>
              <a:gd name="T73" fmla="*/ 945460784 h 10000"/>
              <a:gd name="T74" fmla="*/ 2147483647 w 10616"/>
              <a:gd name="T75" fmla="*/ 1035555430 h 10000"/>
              <a:gd name="T76" fmla="*/ 2147483647 w 10616"/>
              <a:gd name="T77" fmla="*/ 945460784 h 10000"/>
              <a:gd name="T78" fmla="*/ 2147483647 w 10616"/>
              <a:gd name="T79" fmla="*/ 1035555430 h 10000"/>
              <a:gd name="T80" fmla="*/ 2147483647 w 10616"/>
              <a:gd name="T81" fmla="*/ 1035555430 h 10000"/>
              <a:gd name="T82" fmla="*/ 2147483647 w 10616"/>
              <a:gd name="T83" fmla="*/ 1035555430 h 10000"/>
              <a:gd name="T84" fmla="*/ 2147483647 w 10616"/>
              <a:gd name="T85" fmla="*/ 900520233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16"/>
              <a:gd name="T130" fmla="*/ 0 h 10000"/>
              <a:gd name="T131" fmla="*/ 10616 w 10616"/>
              <a:gd name="T132" fmla="*/ 10000 h 1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63A1CF"/>
          </a:solidFill>
          <a:ln w="9525">
            <a:solidFill>
              <a:schemeClr val="bg1"/>
            </a:solidFill>
            <a:round/>
            <a:headEnd/>
            <a:tailEnd/>
          </a:ln>
        </p:spPr>
        <p:txBody>
          <a:bodyPr/>
          <a:lstStyle/>
          <a:p>
            <a:endParaRPr lang="en-US"/>
          </a:p>
        </p:txBody>
      </p:sp>
      <p:sp>
        <p:nvSpPr>
          <p:cNvPr id="12336" name="Freeform 285"/>
          <p:cNvSpPr>
            <a:spLocks/>
          </p:cNvSpPr>
          <p:nvPr/>
        </p:nvSpPr>
        <p:spPr bwMode="auto">
          <a:xfrm>
            <a:off x="5367338" y="3667125"/>
            <a:ext cx="180975" cy="146050"/>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14"/>
              <a:gd name="T50" fmla="*/ 139 w 13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rgbClr val="63A1CF"/>
          </a:solidFill>
          <a:ln w="9525">
            <a:solidFill>
              <a:schemeClr val="bg1"/>
            </a:solidFill>
            <a:round/>
            <a:headEnd/>
            <a:tailEnd/>
          </a:ln>
        </p:spPr>
        <p:txBody>
          <a:bodyPr/>
          <a:lstStyle/>
          <a:p>
            <a:endParaRPr lang="en-US"/>
          </a:p>
        </p:txBody>
      </p:sp>
      <p:sp>
        <p:nvSpPr>
          <p:cNvPr id="12337" name="Freeform 286"/>
          <p:cNvSpPr>
            <a:spLocks/>
          </p:cNvSpPr>
          <p:nvPr/>
        </p:nvSpPr>
        <p:spPr bwMode="auto">
          <a:xfrm>
            <a:off x="5343525" y="3783013"/>
            <a:ext cx="127000" cy="11588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solidFill>
            <a:round/>
            <a:headEnd/>
            <a:tailEnd/>
          </a:ln>
        </p:spPr>
        <p:txBody>
          <a:bodyPr/>
          <a:lstStyle/>
          <a:p>
            <a:endParaRPr lang="en-US"/>
          </a:p>
        </p:txBody>
      </p:sp>
      <p:sp>
        <p:nvSpPr>
          <p:cNvPr id="12338" name="Freeform 287"/>
          <p:cNvSpPr>
            <a:spLocks/>
          </p:cNvSpPr>
          <p:nvPr/>
        </p:nvSpPr>
        <p:spPr bwMode="auto">
          <a:xfrm>
            <a:off x="5343525" y="3783013"/>
            <a:ext cx="127000" cy="11588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63A1CF"/>
          </a:solidFill>
          <a:ln w="9525">
            <a:solidFill>
              <a:schemeClr val="bg1"/>
            </a:solidFill>
            <a:round/>
            <a:headEnd/>
            <a:tailEnd/>
          </a:ln>
        </p:spPr>
        <p:txBody>
          <a:bodyPr/>
          <a:lstStyle/>
          <a:p>
            <a:endParaRPr lang="en-US"/>
          </a:p>
        </p:txBody>
      </p:sp>
      <p:sp>
        <p:nvSpPr>
          <p:cNvPr id="12339" name="Freeform 288"/>
          <p:cNvSpPr>
            <a:spLocks/>
          </p:cNvSpPr>
          <p:nvPr/>
        </p:nvSpPr>
        <p:spPr bwMode="auto">
          <a:xfrm>
            <a:off x="5783263" y="4002088"/>
            <a:ext cx="119062" cy="77787"/>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0"/>
              <a:gd name="T29" fmla="*/ 90 w 9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63A1CF"/>
          </a:solidFill>
          <a:ln w="9525">
            <a:solidFill>
              <a:schemeClr val="bg1"/>
            </a:solidFill>
            <a:round/>
            <a:headEnd/>
            <a:tailEnd/>
          </a:ln>
        </p:spPr>
        <p:txBody>
          <a:bodyPr/>
          <a:lstStyle/>
          <a:p>
            <a:endParaRPr lang="en-US"/>
          </a:p>
        </p:txBody>
      </p:sp>
      <p:sp>
        <p:nvSpPr>
          <p:cNvPr id="12340" name="Freeform 289"/>
          <p:cNvSpPr>
            <a:spLocks/>
          </p:cNvSpPr>
          <p:nvPr/>
        </p:nvSpPr>
        <p:spPr bwMode="auto">
          <a:xfrm>
            <a:off x="5800725" y="4032250"/>
            <a:ext cx="187325" cy="217488"/>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63A1CF"/>
          </a:solidFill>
          <a:ln w="9525">
            <a:solidFill>
              <a:schemeClr val="bg1"/>
            </a:solidFill>
            <a:round/>
            <a:headEnd/>
            <a:tailEnd/>
          </a:ln>
        </p:spPr>
        <p:txBody>
          <a:bodyPr/>
          <a:lstStyle/>
          <a:p>
            <a:endParaRPr lang="en-US"/>
          </a:p>
        </p:txBody>
      </p:sp>
      <p:sp>
        <p:nvSpPr>
          <p:cNvPr id="12341" name="Freeform 290"/>
          <p:cNvSpPr>
            <a:spLocks/>
          </p:cNvSpPr>
          <p:nvPr/>
        </p:nvSpPr>
        <p:spPr bwMode="auto">
          <a:xfrm>
            <a:off x="5565775" y="4171950"/>
            <a:ext cx="265113" cy="16510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1"/>
              <a:gd name="T44" fmla="*/ 34 w 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63A1CF"/>
          </a:solidFill>
          <a:ln w="9525">
            <a:solidFill>
              <a:schemeClr val="bg1"/>
            </a:solidFill>
            <a:round/>
            <a:headEnd/>
            <a:tailEnd/>
          </a:ln>
        </p:spPr>
        <p:txBody>
          <a:bodyPr/>
          <a:lstStyle/>
          <a:p>
            <a:endParaRPr lang="en-US"/>
          </a:p>
        </p:txBody>
      </p:sp>
      <p:sp>
        <p:nvSpPr>
          <p:cNvPr id="12342" name="Freeform 291"/>
          <p:cNvSpPr>
            <a:spLocks/>
          </p:cNvSpPr>
          <p:nvPr/>
        </p:nvSpPr>
        <p:spPr bwMode="auto">
          <a:xfrm>
            <a:off x="5378450" y="3813175"/>
            <a:ext cx="492125" cy="42227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4"/>
              <a:gd name="T104" fmla="*/ 63 w 6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63A1CF"/>
          </a:solidFill>
          <a:ln w="9525">
            <a:solidFill>
              <a:schemeClr val="bg1"/>
            </a:solidFill>
            <a:round/>
            <a:headEnd/>
            <a:tailEnd/>
          </a:ln>
        </p:spPr>
        <p:txBody>
          <a:bodyPr/>
          <a:lstStyle/>
          <a:p>
            <a:endParaRPr lang="en-US"/>
          </a:p>
        </p:txBody>
      </p:sp>
      <p:sp>
        <p:nvSpPr>
          <p:cNvPr id="12343" name="Freeform 292"/>
          <p:cNvSpPr>
            <a:spLocks/>
          </p:cNvSpPr>
          <p:nvPr/>
        </p:nvSpPr>
        <p:spPr bwMode="auto">
          <a:xfrm>
            <a:off x="5800725" y="4079875"/>
            <a:ext cx="77788" cy="92075"/>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63A1CF"/>
          </a:solidFill>
          <a:ln w="9525">
            <a:solidFill>
              <a:schemeClr val="bg1"/>
            </a:solidFill>
            <a:round/>
            <a:headEnd/>
            <a:tailEnd/>
          </a:ln>
        </p:spPr>
        <p:txBody>
          <a:bodyPr/>
          <a:lstStyle/>
          <a:p>
            <a:endParaRPr lang="en-US"/>
          </a:p>
        </p:txBody>
      </p:sp>
      <p:sp>
        <p:nvSpPr>
          <p:cNvPr id="12344" name="Freeform 293"/>
          <p:cNvSpPr>
            <a:spLocks/>
          </p:cNvSpPr>
          <p:nvPr/>
        </p:nvSpPr>
        <p:spPr bwMode="auto">
          <a:xfrm>
            <a:off x="5462588" y="3657600"/>
            <a:ext cx="249237" cy="250825"/>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92"/>
              <a:gd name="T71" fmla="*/ 192 w 192"/>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63A1CF"/>
          </a:solidFill>
          <a:ln w="9525">
            <a:solidFill>
              <a:schemeClr val="bg1"/>
            </a:solidFill>
            <a:round/>
            <a:headEnd/>
            <a:tailEnd/>
          </a:ln>
        </p:spPr>
        <p:txBody>
          <a:bodyPr/>
          <a:lstStyle/>
          <a:p>
            <a:endParaRPr lang="en-US"/>
          </a:p>
        </p:txBody>
      </p:sp>
      <p:sp>
        <p:nvSpPr>
          <p:cNvPr id="12345" name="Freeform 294"/>
          <p:cNvSpPr>
            <a:spLocks/>
          </p:cNvSpPr>
          <p:nvPr/>
        </p:nvSpPr>
        <p:spPr bwMode="auto">
          <a:xfrm>
            <a:off x="5605463" y="3589338"/>
            <a:ext cx="469900" cy="427037"/>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55"/>
              <a:gd name="T149" fmla="*/ 60 w 60"/>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63A1CF"/>
          </a:solidFill>
          <a:ln w="9525">
            <a:solidFill>
              <a:schemeClr val="bg1"/>
            </a:solidFill>
            <a:round/>
            <a:headEnd/>
            <a:tailEnd/>
          </a:ln>
        </p:spPr>
        <p:txBody>
          <a:bodyPr/>
          <a:lstStyle/>
          <a:p>
            <a:endParaRPr lang="en-US"/>
          </a:p>
        </p:txBody>
      </p:sp>
      <p:sp>
        <p:nvSpPr>
          <p:cNvPr id="12346" name="Freeform 299"/>
          <p:cNvSpPr>
            <a:spLocks/>
          </p:cNvSpPr>
          <p:nvPr/>
        </p:nvSpPr>
        <p:spPr bwMode="auto">
          <a:xfrm>
            <a:off x="5013325" y="2963863"/>
            <a:ext cx="158750" cy="107950"/>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4"/>
              <a:gd name="T71" fmla="*/ 20 w 2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63A1CF"/>
          </a:solidFill>
          <a:ln w="9525">
            <a:solidFill>
              <a:schemeClr val="bg1"/>
            </a:solidFill>
            <a:round/>
            <a:headEnd/>
            <a:tailEnd/>
          </a:ln>
        </p:spPr>
        <p:txBody>
          <a:bodyPr/>
          <a:lstStyle/>
          <a:p>
            <a:endParaRPr lang="en-US"/>
          </a:p>
        </p:txBody>
      </p:sp>
      <p:sp>
        <p:nvSpPr>
          <p:cNvPr id="12347" name="Freeform 300"/>
          <p:cNvSpPr>
            <a:spLocks/>
          </p:cNvSpPr>
          <p:nvPr/>
        </p:nvSpPr>
        <p:spPr bwMode="auto">
          <a:xfrm>
            <a:off x="5083175" y="2814638"/>
            <a:ext cx="119063" cy="10160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78"/>
              <a:gd name="T50" fmla="*/ 90 w 90"/>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63A1CF"/>
          </a:solidFill>
          <a:ln w="9525">
            <a:solidFill>
              <a:schemeClr val="bg1"/>
            </a:solidFill>
            <a:round/>
            <a:headEnd/>
            <a:tailEnd/>
          </a:ln>
        </p:spPr>
        <p:txBody>
          <a:bodyPr/>
          <a:lstStyle/>
          <a:p>
            <a:endParaRPr lang="en-US"/>
          </a:p>
        </p:txBody>
      </p:sp>
      <p:sp>
        <p:nvSpPr>
          <p:cNvPr id="12348" name="Freeform 301"/>
          <p:cNvSpPr>
            <a:spLocks/>
          </p:cNvSpPr>
          <p:nvPr/>
        </p:nvSpPr>
        <p:spPr bwMode="auto">
          <a:xfrm>
            <a:off x="5078413" y="2971800"/>
            <a:ext cx="233362" cy="211138"/>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63A1CF"/>
          </a:solidFill>
          <a:ln w="9525">
            <a:solidFill>
              <a:schemeClr val="bg1"/>
            </a:solidFill>
            <a:round/>
            <a:headEnd/>
            <a:tailEnd/>
          </a:ln>
        </p:spPr>
        <p:txBody>
          <a:bodyPr/>
          <a:lstStyle/>
          <a:p>
            <a:endParaRPr lang="en-US"/>
          </a:p>
        </p:txBody>
      </p:sp>
      <p:sp>
        <p:nvSpPr>
          <p:cNvPr id="12349" name="Freeform 302"/>
          <p:cNvSpPr>
            <a:spLocks/>
          </p:cNvSpPr>
          <p:nvPr/>
        </p:nvSpPr>
        <p:spPr bwMode="auto">
          <a:xfrm>
            <a:off x="5021263" y="2886075"/>
            <a:ext cx="190500" cy="107950"/>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4"/>
              <a:gd name="T65" fmla="*/ 24 w 2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63A1CF"/>
          </a:solidFill>
          <a:ln w="9525">
            <a:solidFill>
              <a:schemeClr val="bg1"/>
            </a:solidFill>
            <a:round/>
            <a:headEnd/>
            <a:tailEnd/>
          </a:ln>
        </p:spPr>
        <p:txBody>
          <a:bodyPr/>
          <a:lstStyle/>
          <a:p>
            <a:endParaRPr lang="en-US"/>
          </a:p>
        </p:txBody>
      </p:sp>
      <p:sp>
        <p:nvSpPr>
          <p:cNvPr id="12350" name="Freeform 303"/>
          <p:cNvSpPr>
            <a:spLocks/>
          </p:cNvSpPr>
          <p:nvPr/>
        </p:nvSpPr>
        <p:spPr bwMode="auto">
          <a:xfrm>
            <a:off x="4119563" y="4337050"/>
            <a:ext cx="188912" cy="141288"/>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18"/>
              <a:gd name="T80" fmla="*/ 24 w 24"/>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4DD9E"/>
          </a:solidFill>
          <a:ln w="9525">
            <a:solidFill>
              <a:schemeClr val="bg1"/>
            </a:solidFill>
            <a:round/>
            <a:headEnd/>
            <a:tailEnd/>
          </a:ln>
        </p:spPr>
        <p:txBody>
          <a:bodyPr/>
          <a:lstStyle/>
          <a:p>
            <a:endParaRPr lang="en-US"/>
          </a:p>
        </p:txBody>
      </p:sp>
      <p:sp>
        <p:nvSpPr>
          <p:cNvPr id="12351" name="Freeform 304"/>
          <p:cNvSpPr>
            <a:spLocks/>
          </p:cNvSpPr>
          <p:nvPr/>
        </p:nvSpPr>
        <p:spPr bwMode="auto">
          <a:xfrm>
            <a:off x="4073525" y="4235450"/>
            <a:ext cx="147638" cy="111125"/>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85"/>
              <a:gd name="T59" fmla="*/ 114 w 114"/>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4DD9E"/>
          </a:solidFill>
          <a:ln w="9525">
            <a:solidFill>
              <a:schemeClr val="bg1"/>
            </a:solidFill>
            <a:round/>
            <a:headEnd/>
            <a:tailEnd/>
          </a:ln>
        </p:spPr>
        <p:txBody>
          <a:bodyPr/>
          <a:lstStyle/>
          <a:p>
            <a:endParaRPr lang="en-US"/>
          </a:p>
        </p:txBody>
      </p:sp>
      <p:sp>
        <p:nvSpPr>
          <p:cNvPr id="12352" name="Freeform 305"/>
          <p:cNvSpPr>
            <a:spLocks/>
          </p:cNvSpPr>
          <p:nvPr/>
        </p:nvSpPr>
        <p:spPr bwMode="auto">
          <a:xfrm>
            <a:off x="4081463" y="3963988"/>
            <a:ext cx="298450" cy="319087"/>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41"/>
              <a:gd name="T80" fmla="*/ 38 w 3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4DD9E"/>
          </a:solidFill>
          <a:ln w="9525">
            <a:solidFill>
              <a:schemeClr val="bg1"/>
            </a:solidFill>
            <a:round/>
            <a:headEnd/>
            <a:tailEnd/>
          </a:ln>
        </p:spPr>
        <p:txBody>
          <a:bodyPr/>
          <a:lstStyle/>
          <a:p>
            <a:endParaRPr lang="en-US"/>
          </a:p>
        </p:txBody>
      </p:sp>
      <p:sp>
        <p:nvSpPr>
          <p:cNvPr id="12353" name="Freeform 306"/>
          <p:cNvSpPr>
            <a:spLocks/>
          </p:cNvSpPr>
          <p:nvPr/>
        </p:nvSpPr>
        <p:spPr bwMode="auto">
          <a:xfrm>
            <a:off x="5108575" y="3830638"/>
            <a:ext cx="282575" cy="273050"/>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5"/>
              <a:gd name="T74" fmla="*/ 36 w 36"/>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F4DD9E"/>
          </a:solidFill>
          <a:ln w="9525">
            <a:solidFill>
              <a:schemeClr val="bg1"/>
            </a:solidFill>
            <a:round/>
            <a:headEnd/>
            <a:tailEnd/>
          </a:ln>
        </p:spPr>
        <p:txBody>
          <a:bodyPr/>
          <a:lstStyle/>
          <a:p>
            <a:endParaRPr lang="en-US"/>
          </a:p>
        </p:txBody>
      </p:sp>
      <p:sp>
        <p:nvSpPr>
          <p:cNvPr id="12354" name="Freeform 307"/>
          <p:cNvSpPr>
            <a:spLocks/>
          </p:cNvSpPr>
          <p:nvPr/>
        </p:nvSpPr>
        <p:spPr bwMode="auto">
          <a:xfrm>
            <a:off x="4722813" y="3783013"/>
            <a:ext cx="409575" cy="388937"/>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50"/>
              <a:gd name="T110" fmla="*/ 52 w 52"/>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4DD9E"/>
          </a:solidFill>
          <a:ln w="9525">
            <a:solidFill>
              <a:schemeClr val="bg1"/>
            </a:solidFill>
            <a:round/>
            <a:headEnd/>
            <a:tailEnd/>
          </a:ln>
        </p:spPr>
        <p:txBody>
          <a:bodyPr/>
          <a:lstStyle/>
          <a:p>
            <a:endParaRPr lang="en-US"/>
          </a:p>
        </p:txBody>
      </p:sp>
      <p:sp>
        <p:nvSpPr>
          <p:cNvPr id="12355" name="Freeform 308"/>
          <p:cNvSpPr>
            <a:spLocks/>
          </p:cNvSpPr>
          <p:nvPr/>
        </p:nvSpPr>
        <p:spPr bwMode="auto">
          <a:xfrm>
            <a:off x="4683125" y="3667125"/>
            <a:ext cx="103188" cy="193675"/>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50"/>
              <a:gd name="T68" fmla="*/ 78 w 78"/>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4DD9E"/>
          </a:solidFill>
          <a:ln w="9525">
            <a:solidFill>
              <a:schemeClr val="bg1"/>
            </a:solidFill>
            <a:round/>
            <a:headEnd/>
            <a:tailEnd/>
          </a:ln>
        </p:spPr>
        <p:txBody>
          <a:bodyPr/>
          <a:lstStyle/>
          <a:p>
            <a:endParaRPr lang="en-US"/>
          </a:p>
        </p:txBody>
      </p:sp>
      <p:sp>
        <p:nvSpPr>
          <p:cNvPr id="12356" name="Freeform 309"/>
          <p:cNvSpPr>
            <a:spLocks/>
          </p:cNvSpPr>
          <p:nvPr/>
        </p:nvSpPr>
        <p:spPr bwMode="auto">
          <a:xfrm>
            <a:off x="4176713" y="3713163"/>
            <a:ext cx="296862" cy="227012"/>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174"/>
              <a:gd name="T68" fmla="*/ 228 w 228"/>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4DD9E"/>
          </a:solidFill>
          <a:ln w="9525">
            <a:solidFill>
              <a:schemeClr val="bg1"/>
            </a:solidFill>
            <a:round/>
            <a:headEnd/>
            <a:tailEnd/>
          </a:ln>
        </p:spPr>
        <p:txBody>
          <a:bodyPr/>
          <a:lstStyle/>
          <a:p>
            <a:endParaRPr lang="en-US"/>
          </a:p>
        </p:txBody>
      </p:sp>
      <p:sp>
        <p:nvSpPr>
          <p:cNvPr id="12357" name="Freeform 310"/>
          <p:cNvSpPr>
            <a:spLocks/>
          </p:cNvSpPr>
          <p:nvPr/>
        </p:nvSpPr>
        <p:spPr bwMode="auto">
          <a:xfrm>
            <a:off x="4087813" y="3940175"/>
            <a:ext cx="204787" cy="177800"/>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4DD9E"/>
          </a:solidFill>
          <a:ln w="9525">
            <a:solidFill>
              <a:schemeClr val="bg1"/>
            </a:solidFill>
            <a:round/>
            <a:headEnd/>
            <a:tailEnd/>
          </a:ln>
        </p:spPr>
        <p:txBody>
          <a:bodyPr/>
          <a:lstStyle/>
          <a:p>
            <a:endParaRPr lang="en-US"/>
          </a:p>
        </p:txBody>
      </p:sp>
      <p:sp>
        <p:nvSpPr>
          <p:cNvPr id="12358" name="Freeform 311"/>
          <p:cNvSpPr>
            <a:spLocks/>
          </p:cNvSpPr>
          <p:nvPr/>
        </p:nvSpPr>
        <p:spPr bwMode="auto">
          <a:xfrm>
            <a:off x="4097338" y="4337050"/>
            <a:ext cx="61912" cy="47625"/>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36"/>
              <a:gd name="T29" fmla="*/ 48 w 4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4DD9E"/>
          </a:solidFill>
          <a:ln w="9525">
            <a:solidFill>
              <a:schemeClr val="bg1"/>
            </a:solidFill>
            <a:round/>
            <a:headEnd/>
            <a:tailEnd/>
          </a:ln>
        </p:spPr>
        <p:txBody>
          <a:bodyPr/>
          <a:lstStyle/>
          <a:p>
            <a:endParaRPr lang="en-US"/>
          </a:p>
        </p:txBody>
      </p:sp>
      <p:sp>
        <p:nvSpPr>
          <p:cNvPr id="12359" name="Freeform 312"/>
          <p:cNvSpPr>
            <a:spLocks/>
          </p:cNvSpPr>
          <p:nvPr/>
        </p:nvSpPr>
        <p:spPr bwMode="auto">
          <a:xfrm>
            <a:off x="5046663" y="4065588"/>
            <a:ext cx="406400" cy="498475"/>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4"/>
              <a:gd name="T116" fmla="*/ 52 w 52"/>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4DD9E"/>
          </a:solidFill>
          <a:ln w="9525">
            <a:solidFill>
              <a:schemeClr val="bg1"/>
            </a:solidFill>
            <a:round/>
            <a:headEnd/>
            <a:tailEnd/>
          </a:ln>
        </p:spPr>
        <p:txBody>
          <a:bodyPr/>
          <a:lstStyle/>
          <a:p>
            <a:endParaRPr lang="en-US"/>
          </a:p>
        </p:txBody>
      </p:sp>
      <p:sp>
        <p:nvSpPr>
          <p:cNvPr id="12360" name="Freeform 313"/>
          <p:cNvSpPr>
            <a:spLocks/>
          </p:cNvSpPr>
          <p:nvPr/>
        </p:nvSpPr>
        <p:spPr bwMode="auto">
          <a:xfrm>
            <a:off x="4292600" y="4392613"/>
            <a:ext cx="149225" cy="147637"/>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9"/>
              <a:gd name="T71" fmla="*/ 19 w 1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4DD9E"/>
          </a:solidFill>
          <a:ln w="9525">
            <a:solidFill>
              <a:schemeClr val="bg1"/>
            </a:solidFill>
            <a:round/>
            <a:headEnd/>
            <a:tailEnd/>
          </a:ln>
        </p:spPr>
        <p:txBody>
          <a:bodyPr/>
          <a:lstStyle/>
          <a:p>
            <a:endParaRPr lang="en-US"/>
          </a:p>
        </p:txBody>
      </p:sp>
      <p:sp>
        <p:nvSpPr>
          <p:cNvPr id="12361" name="Freeform 314"/>
          <p:cNvSpPr>
            <a:spLocks/>
          </p:cNvSpPr>
          <p:nvPr/>
        </p:nvSpPr>
        <p:spPr bwMode="auto">
          <a:xfrm>
            <a:off x="4216400" y="4448175"/>
            <a:ext cx="106363" cy="92075"/>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2"/>
              <a:gd name="T44" fmla="*/ 14 w 1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4DD9E"/>
          </a:solidFill>
          <a:ln w="9525">
            <a:solidFill>
              <a:schemeClr val="bg1"/>
            </a:solidFill>
            <a:round/>
            <a:headEnd/>
            <a:tailEnd/>
          </a:ln>
        </p:spPr>
        <p:txBody>
          <a:bodyPr/>
          <a:lstStyle/>
          <a:p>
            <a:endParaRPr lang="en-US"/>
          </a:p>
        </p:txBody>
      </p:sp>
      <p:sp>
        <p:nvSpPr>
          <p:cNvPr id="12362" name="Freeform 315"/>
          <p:cNvSpPr>
            <a:spLocks/>
          </p:cNvSpPr>
          <p:nvPr/>
        </p:nvSpPr>
        <p:spPr bwMode="auto">
          <a:xfrm>
            <a:off x="4167188" y="4416425"/>
            <a:ext cx="79375" cy="69850"/>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54"/>
              <a:gd name="T35" fmla="*/ 60 w 6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4DD9E"/>
          </a:solidFill>
          <a:ln w="9525">
            <a:solidFill>
              <a:schemeClr val="bg1"/>
            </a:solidFill>
            <a:round/>
            <a:headEnd/>
            <a:tailEnd/>
          </a:ln>
        </p:spPr>
        <p:txBody>
          <a:bodyPr/>
          <a:lstStyle/>
          <a:p>
            <a:endParaRPr lang="en-US"/>
          </a:p>
        </p:txBody>
      </p:sp>
      <p:sp>
        <p:nvSpPr>
          <p:cNvPr id="12363" name="Rectangle 316"/>
          <p:cNvSpPr>
            <a:spLocks noChangeArrowheads="1"/>
          </p:cNvSpPr>
          <p:nvPr/>
        </p:nvSpPr>
        <p:spPr bwMode="auto">
          <a:xfrm>
            <a:off x="4283075" y="3940175"/>
            <a:ext cx="9525" cy="23813"/>
          </a:xfrm>
          <a:prstGeom prst="rect">
            <a:avLst/>
          </a:prstGeom>
          <a:solidFill>
            <a:srgbClr val="F4DD9E"/>
          </a:solidFill>
          <a:ln w="9525">
            <a:solidFill>
              <a:schemeClr val="bg1"/>
            </a:solidFill>
            <a:round/>
            <a:headEnd/>
            <a:tailEnd/>
          </a:ln>
        </p:spPr>
        <p:txBody>
          <a:bodyPr/>
          <a:lstStyle/>
          <a:p>
            <a:endParaRPr lang="en-US">
              <a:latin typeface="Trebushet MS"/>
            </a:endParaRPr>
          </a:p>
        </p:txBody>
      </p:sp>
      <p:sp>
        <p:nvSpPr>
          <p:cNvPr id="12364" name="Freeform 317"/>
          <p:cNvSpPr>
            <a:spLocks/>
          </p:cNvSpPr>
          <p:nvPr/>
        </p:nvSpPr>
        <p:spPr bwMode="auto">
          <a:xfrm>
            <a:off x="4283075" y="3667125"/>
            <a:ext cx="512763" cy="504825"/>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solidFill>
            <a:round/>
            <a:headEnd/>
            <a:tailEnd/>
          </a:ln>
        </p:spPr>
        <p:txBody>
          <a:bodyPr/>
          <a:lstStyle/>
          <a:p>
            <a:endParaRPr lang="en-US"/>
          </a:p>
        </p:txBody>
      </p:sp>
      <p:sp>
        <p:nvSpPr>
          <p:cNvPr id="12365" name="Freeform 318"/>
          <p:cNvSpPr>
            <a:spLocks/>
          </p:cNvSpPr>
          <p:nvPr/>
        </p:nvSpPr>
        <p:spPr bwMode="auto">
          <a:xfrm>
            <a:off x="4283075" y="3667125"/>
            <a:ext cx="512763" cy="504825"/>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4DD9E"/>
          </a:solidFill>
          <a:ln w="9525">
            <a:solidFill>
              <a:schemeClr val="bg1"/>
            </a:solidFill>
            <a:round/>
            <a:headEnd/>
            <a:tailEnd/>
          </a:ln>
        </p:spPr>
        <p:txBody>
          <a:bodyPr/>
          <a:lstStyle/>
          <a:p>
            <a:endParaRPr lang="en-US"/>
          </a:p>
        </p:txBody>
      </p:sp>
      <p:sp>
        <p:nvSpPr>
          <p:cNvPr id="12366" name="Freeform 334"/>
          <p:cNvSpPr>
            <a:spLocks/>
          </p:cNvSpPr>
          <p:nvPr/>
        </p:nvSpPr>
        <p:spPr bwMode="auto">
          <a:xfrm>
            <a:off x="5013325" y="2206625"/>
            <a:ext cx="266700" cy="585788"/>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75"/>
              <a:gd name="T176" fmla="*/ 34 w 34"/>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folHlink"/>
          </a:solidFill>
          <a:ln w="9525">
            <a:solidFill>
              <a:schemeClr val="bg1"/>
            </a:solidFill>
            <a:round/>
            <a:headEnd/>
            <a:tailEnd/>
          </a:ln>
        </p:spPr>
        <p:txBody>
          <a:bodyPr/>
          <a:lstStyle/>
          <a:p>
            <a:endParaRPr lang="en-US"/>
          </a:p>
        </p:txBody>
      </p:sp>
      <p:sp>
        <p:nvSpPr>
          <p:cNvPr id="12367" name="Freeform 335"/>
          <p:cNvSpPr>
            <a:spLocks/>
          </p:cNvSpPr>
          <p:nvPr/>
        </p:nvSpPr>
        <p:spPr bwMode="auto">
          <a:xfrm>
            <a:off x="5287963" y="3135313"/>
            <a:ext cx="15875" cy="7937"/>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0" y="6"/>
                </a:lnTo>
                <a:lnTo>
                  <a:pt x="12" y="6"/>
                </a:lnTo>
                <a:close/>
              </a:path>
            </a:pathLst>
          </a:custGeom>
          <a:solidFill>
            <a:schemeClr val="bg1"/>
          </a:solidFill>
          <a:ln w="9525">
            <a:solidFill>
              <a:schemeClr val="bg2"/>
            </a:solidFill>
            <a:round/>
            <a:headEnd/>
            <a:tailEnd/>
          </a:ln>
        </p:spPr>
        <p:txBody>
          <a:bodyPr/>
          <a:lstStyle/>
          <a:p>
            <a:endParaRPr lang="en-US"/>
          </a:p>
        </p:txBody>
      </p:sp>
      <p:sp>
        <p:nvSpPr>
          <p:cNvPr id="12368" name="Freeform 336"/>
          <p:cNvSpPr>
            <a:spLocks/>
          </p:cNvSpPr>
          <p:nvPr/>
        </p:nvSpPr>
        <p:spPr bwMode="auto">
          <a:xfrm>
            <a:off x="5181600" y="1600200"/>
            <a:ext cx="3792538" cy="2030413"/>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260"/>
              <a:gd name="T188" fmla="*/ 483 w 483"/>
              <a:gd name="T189" fmla="*/ 260 h 2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63A1CF"/>
          </a:solidFill>
          <a:ln w="9525">
            <a:solidFill>
              <a:schemeClr val="bg1"/>
            </a:solidFill>
            <a:round/>
            <a:headEnd/>
            <a:tailEnd/>
          </a:ln>
        </p:spPr>
        <p:txBody>
          <a:bodyPr/>
          <a:lstStyle/>
          <a:p>
            <a:endParaRPr lang="en-US"/>
          </a:p>
        </p:txBody>
      </p:sp>
      <p:sp>
        <p:nvSpPr>
          <p:cNvPr id="12369" name="Freeform 338"/>
          <p:cNvSpPr>
            <a:spLocks/>
          </p:cNvSpPr>
          <p:nvPr/>
        </p:nvSpPr>
        <p:spPr bwMode="auto">
          <a:xfrm>
            <a:off x="5659438" y="3009900"/>
            <a:ext cx="1011237" cy="709613"/>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91"/>
              <a:gd name="T107" fmla="*/ 129 w 129"/>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63A1CF"/>
          </a:solidFill>
          <a:ln w="9525">
            <a:solidFill>
              <a:schemeClr val="bg1"/>
            </a:solidFill>
            <a:round/>
            <a:headEnd/>
            <a:tailEnd/>
          </a:ln>
        </p:spPr>
        <p:txBody>
          <a:bodyPr/>
          <a:lstStyle/>
          <a:p>
            <a:endParaRPr lang="en-US"/>
          </a:p>
        </p:txBody>
      </p:sp>
      <p:sp>
        <p:nvSpPr>
          <p:cNvPr id="12370" name="Rectangle 340"/>
          <p:cNvSpPr>
            <a:spLocks noChangeArrowheads="1"/>
          </p:cNvSpPr>
          <p:nvPr/>
        </p:nvSpPr>
        <p:spPr bwMode="auto">
          <a:xfrm>
            <a:off x="4903788" y="3275013"/>
            <a:ext cx="9525" cy="1587"/>
          </a:xfrm>
          <a:prstGeom prst="rect">
            <a:avLst/>
          </a:prstGeom>
          <a:solidFill>
            <a:schemeClr val="bg1"/>
          </a:solidFill>
          <a:ln w="9525">
            <a:solidFill>
              <a:schemeClr val="bg2"/>
            </a:solidFill>
            <a:miter lim="800000"/>
            <a:headEnd/>
            <a:tailEnd/>
          </a:ln>
        </p:spPr>
        <p:txBody>
          <a:bodyPr/>
          <a:lstStyle/>
          <a:p>
            <a:endParaRPr lang="en-US">
              <a:latin typeface="Trebushet MS"/>
            </a:endParaRPr>
          </a:p>
        </p:txBody>
      </p:sp>
      <p:sp>
        <p:nvSpPr>
          <p:cNvPr id="12371" name="Freeform 347"/>
          <p:cNvSpPr>
            <a:spLocks/>
          </p:cNvSpPr>
          <p:nvPr/>
        </p:nvSpPr>
        <p:spPr bwMode="auto">
          <a:xfrm>
            <a:off x="4616450" y="2119313"/>
            <a:ext cx="649288" cy="766762"/>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8"/>
              <a:gd name="T140" fmla="*/ 83 w 83"/>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63A1CF"/>
          </a:solidFill>
          <a:ln w="9525">
            <a:solidFill>
              <a:schemeClr val="bg1"/>
            </a:solidFill>
            <a:round/>
            <a:headEnd/>
            <a:tailEnd/>
          </a:ln>
        </p:spPr>
        <p:txBody>
          <a:bodyPr/>
          <a:lstStyle/>
          <a:p>
            <a:endParaRPr lang="en-US"/>
          </a:p>
        </p:txBody>
      </p:sp>
      <p:sp>
        <p:nvSpPr>
          <p:cNvPr id="12372" name="Freeform 348"/>
          <p:cNvSpPr>
            <a:spLocks/>
          </p:cNvSpPr>
          <p:nvPr/>
        </p:nvSpPr>
        <p:spPr bwMode="auto">
          <a:xfrm>
            <a:off x="4772025" y="2268538"/>
            <a:ext cx="320675" cy="733425"/>
          </a:xfrm>
          <a:custGeom>
            <a:avLst/>
            <a:gdLst>
              <a:gd name="T0" fmla="*/ 10283246 w 10000"/>
              <a:gd name="T1" fmla="*/ 12146985 h 9895"/>
              <a:gd name="T2" fmla="*/ 10032350 w 10000"/>
              <a:gd name="T3" fmla="*/ 8674871 h 9895"/>
              <a:gd name="T4" fmla="*/ 9530525 w 10000"/>
              <a:gd name="T5" fmla="*/ 3472113 h 9895"/>
              <a:gd name="T6" fmla="*/ 8778799 w 10000"/>
              <a:gd name="T7" fmla="*/ 2889821 h 9895"/>
              <a:gd name="T8" fmla="*/ 7775149 w 10000"/>
              <a:gd name="T9" fmla="*/ 0 h 9895"/>
              <a:gd name="T10" fmla="*/ 7273325 w 10000"/>
              <a:gd name="T11" fmla="*/ 1736057 h 9895"/>
              <a:gd name="T12" fmla="*/ 6771501 w 10000"/>
              <a:gd name="T13" fmla="*/ 2889821 h 9895"/>
              <a:gd name="T14" fmla="*/ 5517983 w 10000"/>
              <a:gd name="T15" fmla="*/ 5202685 h 9895"/>
              <a:gd name="T16" fmla="*/ 4514335 w 10000"/>
              <a:gd name="T17" fmla="*/ 6361934 h 9895"/>
              <a:gd name="T18" fmla="*/ 4514335 w 10000"/>
              <a:gd name="T19" fmla="*/ 9251679 h 9895"/>
              <a:gd name="T20" fmla="*/ 3511744 w 10000"/>
              <a:gd name="T21" fmla="*/ 13877556 h 9895"/>
              <a:gd name="T22" fmla="*/ 2758991 w 10000"/>
              <a:gd name="T23" fmla="*/ 17926550 h 9895"/>
              <a:gd name="T24" fmla="*/ 2508095 w 10000"/>
              <a:gd name="T25" fmla="*/ 21398667 h 9895"/>
              <a:gd name="T26" fmla="*/ 1504447 w 10000"/>
              <a:gd name="T27" fmla="*/ 23711604 h 9895"/>
              <a:gd name="T28" fmla="*/ 1003648 w 10000"/>
              <a:gd name="T29" fmla="*/ 26601424 h 9895"/>
              <a:gd name="T30" fmla="*/ 1003648 w 10000"/>
              <a:gd name="T31" fmla="*/ 32386473 h 9895"/>
              <a:gd name="T32" fmla="*/ 1003648 w 10000"/>
              <a:gd name="T33" fmla="*/ 35276218 h 9895"/>
              <a:gd name="T34" fmla="*/ 1003648 w 10000"/>
              <a:gd name="T35" fmla="*/ 38748404 h 9895"/>
              <a:gd name="T36" fmla="*/ 250896 w 10000"/>
              <a:gd name="T37" fmla="*/ 42215041 h 9895"/>
              <a:gd name="T38" fmla="*/ 501824 w 10000"/>
              <a:gd name="T39" fmla="*/ 45687152 h 9895"/>
              <a:gd name="T40" fmla="*/ 1789270 w 10000"/>
              <a:gd name="T41" fmla="*/ 49653798 h 9895"/>
              <a:gd name="T42" fmla="*/ 1963076 w 10000"/>
              <a:gd name="T43" fmla="*/ 53252286 h 9895"/>
              <a:gd name="T44" fmla="*/ 2508095 w 10000"/>
              <a:gd name="T45" fmla="*/ 54362021 h 9895"/>
              <a:gd name="T46" fmla="*/ 3260816 w 10000"/>
              <a:gd name="T47" fmla="*/ 52049084 h 9895"/>
              <a:gd name="T48" fmla="*/ 4514335 w 10000"/>
              <a:gd name="T49" fmla="*/ 49736146 h 9895"/>
              <a:gd name="T50" fmla="*/ 4765263 w 10000"/>
              <a:gd name="T51" fmla="*/ 43374215 h 9895"/>
              <a:gd name="T52" fmla="*/ 6019807 w 10000"/>
              <a:gd name="T53" fmla="*/ 42215041 h 9895"/>
              <a:gd name="T54" fmla="*/ 5768911 w 10000"/>
              <a:gd name="T55" fmla="*/ 37589156 h 9895"/>
              <a:gd name="T56" fmla="*/ 5267087 w 10000"/>
              <a:gd name="T57" fmla="*/ 32386473 h 9895"/>
              <a:gd name="T58" fmla="*/ 6019807 w 10000"/>
              <a:gd name="T59" fmla="*/ 26601424 h 9895"/>
              <a:gd name="T60" fmla="*/ 8276973 w 10000"/>
              <a:gd name="T61" fmla="*/ 23134797 h 9895"/>
              <a:gd name="T62" fmla="*/ 8276973 w 10000"/>
              <a:gd name="T63" fmla="*/ 19662611 h 9895"/>
              <a:gd name="T64" fmla="*/ 9530525 w 10000"/>
              <a:gd name="T65" fmla="*/ 15613612 h 9895"/>
              <a:gd name="T66" fmla="*/ 10283246 w 10000"/>
              <a:gd name="T67" fmla="*/ 1561361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00"/>
              <a:gd name="T103" fmla="*/ 0 h 9895"/>
              <a:gd name="T104" fmla="*/ 10000 w 10000"/>
              <a:gd name="T105" fmla="*/ 9895 h 98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tx1"/>
          </a:solidFill>
          <a:ln w="9525">
            <a:solidFill>
              <a:schemeClr val="bg1"/>
            </a:solidFill>
            <a:round/>
            <a:headEnd/>
            <a:tailEnd/>
          </a:ln>
        </p:spPr>
        <p:txBody>
          <a:bodyPr/>
          <a:lstStyle/>
          <a:p>
            <a:endParaRPr lang="en-US"/>
          </a:p>
        </p:txBody>
      </p:sp>
      <p:sp>
        <p:nvSpPr>
          <p:cNvPr id="12373" name="Freeform 349"/>
          <p:cNvSpPr>
            <a:spLocks/>
          </p:cNvSpPr>
          <p:nvPr/>
        </p:nvSpPr>
        <p:spPr bwMode="auto">
          <a:xfrm>
            <a:off x="5046663" y="3135313"/>
            <a:ext cx="446087" cy="287337"/>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37"/>
              <a:gd name="T140" fmla="*/ 57 w 57"/>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F4DD9E"/>
          </a:solidFill>
          <a:ln w="9525">
            <a:solidFill>
              <a:schemeClr val="bg1"/>
            </a:solidFill>
            <a:round/>
            <a:headEnd/>
            <a:tailEnd/>
          </a:ln>
        </p:spPr>
        <p:txBody>
          <a:bodyPr/>
          <a:lstStyle/>
          <a:p>
            <a:endParaRPr lang="en-US"/>
          </a:p>
        </p:txBody>
      </p:sp>
      <p:sp>
        <p:nvSpPr>
          <p:cNvPr id="12374" name="Freeform 350"/>
          <p:cNvSpPr>
            <a:spLocks/>
          </p:cNvSpPr>
          <p:nvPr/>
        </p:nvSpPr>
        <p:spPr bwMode="auto">
          <a:xfrm>
            <a:off x="5303838" y="3135313"/>
            <a:ext cx="55562" cy="30162"/>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36" y="24"/>
                </a:moveTo>
                <a:lnTo>
                  <a:pt x="18" y="0"/>
                </a:lnTo>
                <a:lnTo>
                  <a:pt x="0" y="6"/>
                </a:lnTo>
                <a:lnTo>
                  <a:pt x="42" y="24"/>
                </a:lnTo>
                <a:lnTo>
                  <a:pt x="36" y="24"/>
                </a:lnTo>
                <a:close/>
              </a:path>
            </a:pathLst>
          </a:custGeom>
          <a:solidFill>
            <a:srgbClr val="63A1CF"/>
          </a:solidFill>
          <a:ln w="9525">
            <a:solidFill>
              <a:schemeClr val="bg1"/>
            </a:solidFill>
            <a:round/>
            <a:headEnd/>
            <a:tailEnd/>
          </a:ln>
        </p:spPr>
        <p:txBody>
          <a:bodyPr/>
          <a:lstStyle/>
          <a:p>
            <a:endParaRPr lang="en-US"/>
          </a:p>
        </p:txBody>
      </p:sp>
      <p:sp>
        <p:nvSpPr>
          <p:cNvPr id="12375" name="Freeform 359"/>
          <p:cNvSpPr>
            <a:spLocks/>
          </p:cNvSpPr>
          <p:nvPr/>
        </p:nvSpPr>
        <p:spPr bwMode="auto">
          <a:xfrm>
            <a:off x="4991100" y="3009900"/>
            <a:ext cx="77788" cy="4762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6"/>
              <a:gd name="T32" fmla="*/ 60 w 6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63A1CF"/>
          </a:solidFill>
          <a:ln w="9525">
            <a:solidFill>
              <a:schemeClr val="bg1"/>
            </a:solidFill>
            <a:round/>
            <a:headEnd/>
            <a:tailEnd/>
          </a:ln>
        </p:spPr>
        <p:txBody>
          <a:bodyPr/>
          <a:lstStyle/>
          <a:p>
            <a:endParaRPr lang="en-US"/>
          </a:p>
        </p:txBody>
      </p:sp>
      <p:sp>
        <p:nvSpPr>
          <p:cNvPr id="12376" name="Freeform 360"/>
          <p:cNvSpPr>
            <a:spLocks/>
          </p:cNvSpPr>
          <p:nvPr/>
        </p:nvSpPr>
        <p:spPr bwMode="auto">
          <a:xfrm>
            <a:off x="4849813" y="3033713"/>
            <a:ext cx="242887" cy="217487"/>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8"/>
              <a:gd name="T101" fmla="*/ 31 w 3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63A1CF"/>
          </a:solidFill>
          <a:ln w="9525">
            <a:solidFill>
              <a:schemeClr val="bg1"/>
            </a:solidFill>
            <a:round/>
            <a:headEnd/>
            <a:tailEnd/>
          </a:ln>
        </p:spPr>
        <p:txBody>
          <a:bodyPr/>
          <a:lstStyle/>
          <a:p>
            <a:endParaRPr lang="en-US"/>
          </a:p>
        </p:txBody>
      </p:sp>
      <p:sp>
        <p:nvSpPr>
          <p:cNvPr id="12377" name="Freeform 364"/>
          <p:cNvSpPr>
            <a:spLocks/>
          </p:cNvSpPr>
          <p:nvPr/>
        </p:nvSpPr>
        <p:spPr bwMode="auto">
          <a:xfrm>
            <a:off x="4503738" y="4056063"/>
            <a:ext cx="393700" cy="290512"/>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solidFill>
            <a:round/>
            <a:headEnd/>
            <a:tailEnd/>
          </a:ln>
        </p:spPr>
        <p:txBody>
          <a:bodyPr/>
          <a:lstStyle/>
          <a:p>
            <a:endParaRPr lang="en-US"/>
          </a:p>
        </p:txBody>
      </p:sp>
      <p:sp>
        <p:nvSpPr>
          <p:cNvPr id="12378" name="Freeform 365"/>
          <p:cNvSpPr>
            <a:spLocks/>
          </p:cNvSpPr>
          <p:nvPr/>
        </p:nvSpPr>
        <p:spPr bwMode="auto">
          <a:xfrm>
            <a:off x="4503738" y="4056063"/>
            <a:ext cx="393700" cy="290512"/>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4DD9E"/>
          </a:solidFill>
          <a:ln w="9525">
            <a:solidFill>
              <a:schemeClr val="bg1"/>
            </a:solidFill>
            <a:round/>
            <a:headEnd/>
            <a:tailEnd/>
          </a:ln>
        </p:spPr>
        <p:txBody>
          <a:bodyPr/>
          <a:lstStyle/>
          <a:p>
            <a:endParaRPr lang="en-US"/>
          </a:p>
        </p:txBody>
      </p:sp>
      <p:sp>
        <p:nvSpPr>
          <p:cNvPr id="12379" name="Freeform 366"/>
          <p:cNvSpPr>
            <a:spLocks/>
          </p:cNvSpPr>
          <p:nvPr/>
        </p:nvSpPr>
        <p:spPr bwMode="auto">
          <a:xfrm>
            <a:off x="4198938" y="4016375"/>
            <a:ext cx="407987" cy="384175"/>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49"/>
              <a:gd name="T113" fmla="*/ 52 w 52"/>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4DD9E"/>
          </a:solidFill>
          <a:ln w="9525">
            <a:solidFill>
              <a:schemeClr val="bg1"/>
            </a:solidFill>
            <a:round/>
            <a:headEnd/>
            <a:tailEnd/>
          </a:ln>
        </p:spPr>
        <p:txBody>
          <a:bodyPr/>
          <a:lstStyle/>
          <a:p>
            <a:endParaRPr lang="en-US"/>
          </a:p>
        </p:txBody>
      </p:sp>
      <p:sp>
        <p:nvSpPr>
          <p:cNvPr id="12380" name="Freeform 367"/>
          <p:cNvSpPr>
            <a:spLocks/>
          </p:cNvSpPr>
          <p:nvPr/>
        </p:nvSpPr>
        <p:spPr bwMode="auto">
          <a:xfrm>
            <a:off x="5526088" y="4370388"/>
            <a:ext cx="234950" cy="317500"/>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46"/>
              <a:gd name="T68" fmla="*/ 180 w 180"/>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4DD9E"/>
          </a:solidFill>
          <a:ln w="9525">
            <a:solidFill>
              <a:schemeClr val="bg1"/>
            </a:solidFill>
            <a:round/>
            <a:headEnd/>
            <a:tailEnd/>
          </a:ln>
        </p:spPr>
        <p:txBody>
          <a:bodyPr/>
          <a:lstStyle/>
          <a:p>
            <a:endParaRPr lang="en-US"/>
          </a:p>
        </p:txBody>
      </p:sp>
      <p:sp>
        <p:nvSpPr>
          <p:cNvPr id="12381" name="Freeform 368"/>
          <p:cNvSpPr>
            <a:spLocks/>
          </p:cNvSpPr>
          <p:nvPr/>
        </p:nvSpPr>
        <p:spPr bwMode="auto">
          <a:xfrm>
            <a:off x="4849813" y="4346575"/>
            <a:ext cx="31750" cy="123825"/>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96"/>
              <a:gd name="T26" fmla="*/ 24 w 24"/>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solidFill>
            <a:round/>
            <a:headEnd/>
            <a:tailEnd/>
          </a:ln>
        </p:spPr>
        <p:txBody>
          <a:bodyPr/>
          <a:lstStyle/>
          <a:p>
            <a:endParaRPr lang="en-US"/>
          </a:p>
        </p:txBody>
      </p:sp>
      <p:sp>
        <p:nvSpPr>
          <p:cNvPr id="12382" name="Freeform 369"/>
          <p:cNvSpPr>
            <a:spLocks/>
          </p:cNvSpPr>
          <p:nvPr/>
        </p:nvSpPr>
        <p:spPr bwMode="auto">
          <a:xfrm>
            <a:off x="4849813" y="4346575"/>
            <a:ext cx="31750" cy="123825"/>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 name="T21" fmla="*/ 0 w 24"/>
              <a:gd name="T22" fmla="*/ 0 h 96"/>
              <a:gd name="T23" fmla="*/ 24 w 2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96">
                <a:moveTo>
                  <a:pt x="12" y="0"/>
                </a:moveTo>
                <a:lnTo>
                  <a:pt x="12" y="0"/>
                </a:lnTo>
                <a:lnTo>
                  <a:pt x="24" y="42"/>
                </a:lnTo>
                <a:lnTo>
                  <a:pt x="0" y="48"/>
                </a:lnTo>
                <a:lnTo>
                  <a:pt x="0" y="66"/>
                </a:lnTo>
                <a:lnTo>
                  <a:pt x="18" y="96"/>
                </a:lnTo>
                <a:lnTo>
                  <a:pt x="24" y="96"/>
                </a:lnTo>
              </a:path>
            </a:pathLst>
          </a:custGeom>
          <a:solidFill>
            <a:srgbClr val="F4DD9E"/>
          </a:solidFill>
          <a:ln w="9525">
            <a:solidFill>
              <a:schemeClr val="bg1"/>
            </a:solidFill>
            <a:round/>
            <a:headEnd/>
            <a:tailEnd/>
          </a:ln>
        </p:spPr>
        <p:txBody>
          <a:bodyPr/>
          <a:lstStyle/>
          <a:p>
            <a:endParaRPr lang="en-US"/>
          </a:p>
        </p:txBody>
      </p:sp>
      <p:sp>
        <p:nvSpPr>
          <p:cNvPr id="12383" name="Freeform 370"/>
          <p:cNvSpPr>
            <a:spLocks/>
          </p:cNvSpPr>
          <p:nvPr/>
        </p:nvSpPr>
        <p:spPr bwMode="auto">
          <a:xfrm>
            <a:off x="4833938" y="4065588"/>
            <a:ext cx="258762" cy="404812"/>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
              <a:gd name="T79" fmla="*/ 0 h 313"/>
              <a:gd name="T80" fmla="*/ 198 w 198"/>
              <a:gd name="T81" fmla="*/ 313 h 3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solidFill>
            <a:round/>
            <a:headEnd/>
            <a:tailEnd/>
          </a:ln>
        </p:spPr>
        <p:txBody>
          <a:bodyPr/>
          <a:lstStyle/>
          <a:p>
            <a:endParaRPr lang="en-US"/>
          </a:p>
        </p:txBody>
      </p:sp>
      <p:sp>
        <p:nvSpPr>
          <p:cNvPr id="12384" name="Freeform 371"/>
          <p:cNvSpPr>
            <a:spLocks/>
          </p:cNvSpPr>
          <p:nvPr/>
        </p:nvSpPr>
        <p:spPr bwMode="auto">
          <a:xfrm>
            <a:off x="4833938" y="4065588"/>
            <a:ext cx="258762" cy="404812"/>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313"/>
              <a:gd name="T77" fmla="*/ 198 w 198"/>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4DD9E"/>
          </a:solidFill>
          <a:ln w="9525">
            <a:solidFill>
              <a:schemeClr val="bg1"/>
            </a:solidFill>
            <a:round/>
            <a:headEnd/>
            <a:tailEnd/>
          </a:ln>
        </p:spPr>
        <p:txBody>
          <a:bodyPr/>
          <a:lstStyle/>
          <a:p>
            <a:endParaRPr lang="en-US"/>
          </a:p>
        </p:txBody>
      </p:sp>
      <p:sp>
        <p:nvSpPr>
          <p:cNvPr id="12385" name="Freeform 372"/>
          <p:cNvSpPr>
            <a:spLocks/>
          </p:cNvSpPr>
          <p:nvPr/>
        </p:nvSpPr>
        <p:spPr bwMode="auto">
          <a:xfrm>
            <a:off x="4913313" y="5211763"/>
            <a:ext cx="398462" cy="354012"/>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45"/>
              <a:gd name="T92" fmla="*/ 51 w 51"/>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63A1CF"/>
          </a:solidFill>
          <a:ln w="9525">
            <a:solidFill>
              <a:schemeClr val="bg1"/>
            </a:solidFill>
            <a:round/>
            <a:headEnd/>
            <a:tailEnd/>
          </a:ln>
        </p:spPr>
        <p:txBody>
          <a:bodyPr/>
          <a:lstStyle/>
          <a:p>
            <a:endParaRPr lang="en-US"/>
          </a:p>
        </p:txBody>
      </p:sp>
      <p:sp>
        <p:nvSpPr>
          <p:cNvPr id="12386" name="Freeform 373"/>
          <p:cNvSpPr>
            <a:spLocks/>
          </p:cNvSpPr>
          <p:nvPr/>
        </p:nvSpPr>
        <p:spPr bwMode="auto">
          <a:xfrm>
            <a:off x="4999038" y="5095875"/>
            <a:ext cx="236537" cy="234950"/>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180"/>
              <a:gd name="T68" fmla="*/ 180 w 18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F4DD9E"/>
          </a:solidFill>
          <a:ln w="9525">
            <a:solidFill>
              <a:schemeClr val="bg1"/>
            </a:solidFill>
            <a:round/>
            <a:headEnd/>
            <a:tailEnd/>
          </a:ln>
        </p:spPr>
        <p:txBody>
          <a:bodyPr/>
          <a:lstStyle/>
          <a:p>
            <a:endParaRPr lang="en-US"/>
          </a:p>
        </p:txBody>
      </p:sp>
      <p:sp>
        <p:nvSpPr>
          <p:cNvPr id="12387" name="Freeform 374"/>
          <p:cNvSpPr>
            <a:spLocks/>
          </p:cNvSpPr>
          <p:nvPr/>
        </p:nvSpPr>
        <p:spPr bwMode="auto">
          <a:xfrm>
            <a:off x="5241925" y="4914900"/>
            <a:ext cx="268288" cy="422275"/>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4DD9E"/>
          </a:solidFill>
          <a:ln w="9525">
            <a:solidFill>
              <a:schemeClr val="bg1"/>
            </a:solidFill>
            <a:round/>
            <a:headEnd/>
            <a:tailEnd/>
          </a:ln>
        </p:spPr>
        <p:txBody>
          <a:bodyPr/>
          <a:lstStyle/>
          <a:p>
            <a:endParaRPr lang="en-US"/>
          </a:p>
        </p:txBody>
      </p:sp>
      <p:sp>
        <p:nvSpPr>
          <p:cNvPr id="12388" name="Freeform 375"/>
          <p:cNvSpPr>
            <a:spLocks/>
          </p:cNvSpPr>
          <p:nvPr/>
        </p:nvSpPr>
        <p:spPr bwMode="auto">
          <a:xfrm>
            <a:off x="5241925" y="4673600"/>
            <a:ext cx="260350" cy="265113"/>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4"/>
              <a:gd name="T83" fmla="*/ 33 w 33"/>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4DD9E"/>
          </a:solidFill>
          <a:ln w="9525">
            <a:solidFill>
              <a:schemeClr val="bg1"/>
            </a:solidFill>
            <a:round/>
            <a:headEnd/>
            <a:tailEnd/>
          </a:ln>
        </p:spPr>
        <p:txBody>
          <a:bodyPr/>
          <a:lstStyle/>
          <a:p>
            <a:endParaRPr lang="en-US"/>
          </a:p>
        </p:txBody>
      </p:sp>
      <p:sp>
        <p:nvSpPr>
          <p:cNvPr id="12389" name="Freeform 376"/>
          <p:cNvSpPr>
            <a:spLocks/>
          </p:cNvSpPr>
          <p:nvPr/>
        </p:nvSpPr>
        <p:spPr bwMode="auto">
          <a:xfrm>
            <a:off x="4802188" y="4797425"/>
            <a:ext cx="298450" cy="298450"/>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8"/>
              <a:gd name="T77" fmla="*/ 38 w 38"/>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4DD9E"/>
          </a:solidFill>
          <a:ln w="9525">
            <a:solidFill>
              <a:schemeClr val="bg1"/>
            </a:solidFill>
            <a:round/>
            <a:headEnd/>
            <a:tailEnd/>
          </a:ln>
        </p:spPr>
        <p:txBody>
          <a:bodyPr/>
          <a:lstStyle/>
          <a:p>
            <a:endParaRPr lang="en-US"/>
          </a:p>
        </p:txBody>
      </p:sp>
      <p:sp>
        <p:nvSpPr>
          <p:cNvPr id="12390" name="Freeform 377"/>
          <p:cNvSpPr>
            <a:spLocks/>
          </p:cNvSpPr>
          <p:nvPr/>
        </p:nvSpPr>
        <p:spPr bwMode="auto">
          <a:xfrm>
            <a:off x="4802188" y="4516438"/>
            <a:ext cx="463550" cy="460375"/>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59"/>
              <a:gd name="T122" fmla="*/ 59 w 59"/>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4DD9E"/>
          </a:solidFill>
          <a:ln w="9525">
            <a:solidFill>
              <a:schemeClr val="bg1"/>
            </a:solidFill>
            <a:round/>
            <a:headEnd/>
            <a:tailEnd/>
          </a:ln>
        </p:spPr>
        <p:txBody>
          <a:bodyPr/>
          <a:lstStyle/>
          <a:p>
            <a:endParaRPr lang="en-US"/>
          </a:p>
        </p:txBody>
      </p:sp>
      <p:sp>
        <p:nvSpPr>
          <p:cNvPr id="12391" name="Freeform 378"/>
          <p:cNvSpPr>
            <a:spLocks/>
          </p:cNvSpPr>
          <p:nvPr/>
        </p:nvSpPr>
        <p:spPr bwMode="auto">
          <a:xfrm>
            <a:off x="5319713" y="4203700"/>
            <a:ext cx="369887" cy="354013"/>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5"/>
              <a:gd name="T92" fmla="*/ 47 w 4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4DD9E"/>
          </a:solidFill>
          <a:ln w="9525">
            <a:solidFill>
              <a:schemeClr val="bg1"/>
            </a:solidFill>
            <a:round/>
            <a:headEnd/>
            <a:tailEnd/>
          </a:ln>
        </p:spPr>
        <p:txBody>
          <a:bodyPr/>
          <a:lstStyle/>
          <a:p>
            <a:endParaRPr lang="en-US"/>
          </a:p>
        </p:txBody>
      </p:sp>
      <p:sp>
        <p:nvSpPr>
          <p:cNvPr id="12392" name="Freeform 379"/>
          <p:cNvSpPr>
            <a:spLocks/>
          </p:cNvSpPr>
          <p:nvPr/>
        </p:nvSpPr>
        <p:spPr bwMode="auto">
          <a:xfrm>
            <a:off x="5343525" y="4532313"/>
            <a:ext cx="204788" cy="234950"/>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30"/>
              <a:gd name="T71" fmla="*/ 26 w 26"/>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4DD9E"/>
          </a:solidFill>
          <a:ln w="9525">
            <a:solidFill>
              <a:schemeClr val="bg1"/>
            </a:solidFill>
            <a:round/>
            <a:headEnd/>
            <a:tailEnd/>
          </a:ln>
        </p:spPr>
        <p:txBody>
          <a:bodyPr/>
          <a:lstStyle/>
          <a:p>
            <a:endParaRPr lang="en-US"/>
          </a:p>
        </p:txBody>
      </p:sp>
      <p:sp>
        <p:nvSpPr>
          <p:cNvPr id="12393" name="Freeform 380"/>
          <p:cNvSpPr>
            <a:spLocks/>
          </p:cNvSpPr>
          <p:nvPr/>
        </p:nvSpPr>
        <p:spPr bwMode="auto">
          <a:xfrm>
            <a:off x="5122863" y="5040313"/>
            <a:ext cx="188912" cy="179387"/>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4DD9E"/>
          </a:solidFill>
          <a:ln w="9525">
            <a:solidFill>
              <a:schemeClr val="bg1"/>
            </a:solidFill>
            <a:round/>
            <a:headEnd/>
            <a:tailEnd/>
          </a:ln>
        </p:spPr>
        <p:txBody>
          <a:bodyPr/>
          <a:lstStyle/>
          <a:p>
            <a:endParaRPr lang="en-US"/>
          </a:p>
        </p:txBody>
      </p:sp>
      <p:sp>
        <p:nvSpPr>
          <p:cNvPr id="12394" name="Freeform 381"/>
          <p:cNvSpPr>
            <a:spLocks/>
          </p:cNvSpPr>
          <p:nvPr/>
        </p:nvSpPr>
        <p:spPr bwMode="auto">
          <a:xfrm>
            <a:off x="5053013" y="4557713"/>
            <a:ext cx="338137" cy="544512"/>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
              <a:gd name="T184" fmla="*/ 0 h 70"/>
              <a:gd name="T185" fmla="*/ 43 w 43"/>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4DD9E"/>
          </a:solidFill>
          <a:ln w="9525">
            <a:solidFill>
              <a:schemeClr val="bg1"/>
            </a:solidFill>
            <a:round/>
            <a:headEnd/>
            <a:tailEnd/>
          </a:ln>
        </p:spPr>
        <p:txBody>
          <a:bodyPr/>
          <a:lstStyle/>
          <a:p>
            <a:endParaRPr lang="en-US"/>
          </a:p>
        </p:txBody>
      </p:sp>
      <p:sp>
        <p:nvSpPr>
          <p:cNvPr id="12395" name="Freeform 382"/>
          <p:cNvSpPr>
            <a:spLocks/>
          </p:cNvSpPr>
          <p:nvPr/>
        </p:nvSpPr>
        <p:spPr bwMode="auto">
          <a:xfrm>
            <a:off x="4379913" y="4275138"/>
            <a:ext cx="187325" cy="14128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9"/>
              <a:gd name="T62" fmla="*/ 144 w 144"/>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solidFill>
            <a:round/>
            <a:headEnd/>
            <a:tailEnd/>
          </a:ln>
        </p:spPr>
        <p:txBody>
          <a:bodyPr/>
          <a:lstStyle/>
          <a:p>
            <a:endParaRPr lang="en-US"/>
          </a:p>
        </p:txBody>
      </p:sp>
      <p:sp>
        <p:nvSpPr>
          <p:cNvPr id="12396" name="Freeform 383"/>
          <p:cNvSpPr>
            <a:spLocks/>
          </p:cNvSpPr>
          <p:nvPr/>
        </p:nvSpPr>
        <p:spPr bwMode="auto">
          <a:xfrm>
            <a:off x="4379913" y="4275138"/>
            <a:ext cx="187325" cy="14128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109"/>
              <a:gd name="T59" fmla="*/ 144 w 144"/>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4DD9E"/>
          </a:solidFill>
          <a:ln w="9525">
            <a:solidFill>
              <a:schemeClr val="bg1"/>
            </a:solidFill>
            <a:round/>
            <a:headEnd/>
            <a:tailEnd/>
          </a:ln>
        </p:spPr>
        <p:txBody>
          <a:bodyPr/>
          <a:lstStyle/>
          <a:p>
            <a:endParaRPr lang="en-US"/>
          </a:p>
        </p:txBody>
      </p:sp>
      <p:sp>
        <p:nvSpPr>
          <p:cNvPr id="12397" name="Freeform 384"/>
          <p:cNvSpPr>
            <a:spLocks/>
          </p:cNvSpPr>
          <p:nvPr/>
        </p:nvSpPr>
        <p:spPr bwMode="auto">
          <a:xfrm>
            <a:off x="4503738" y="4378325"/>
            <a:ext cx="23812" cy="6350"/>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6"/>
                </a:moveTo>
                <a:lnTo>
                  <a:pt x="6" y="6"/>
                </a:lnTo>
                <a:lnTo>
                  <a:pt x="18" y="0"/>
                </a:lnTo>
                <a:lnTo>
                  <a:pt x="0" y="6"/>
                </a:lnTo>
                <a:close/>
              </a:path>
            </a:pathLst>
          </a:custGeom>
          <a:solidFill>
            <a:schemeClr val="bg1"/>
          </a:solidFill>
          <a:ln w="9525">
            <a:solidFill>
              <a:schemeClr val="bg2"/>
            </a:solidFill>
            <a:round/>
            <a:headEnd/>
            <a:tailEnd/>
          </a:ln>
        </p:spPr>
        <p:txBody>
          <a:bodyPr/>
          <a:lstStyle/>
          <a:p>
            <a:endParaRPr lang="en-US"/>
          </a:p>
        </p:txBody>
      </p:sp>
      <p:sp>
        <p:nvSpPr>
          <p:cNvPr id="12398" name="Freeform 385"/>
          <p:cNvSpPr>
            <a:spLocks/>
          </p:cNvSpPr>
          <p:nvPr/>
        </p:nvSpPr>
        <p:spPr bwMode="auto">
          <a:xfrm>
            <a:off x="4503738" y="4378325"/>
            <a:ext cx="23812" cy="6350"/>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solidFill>
            <a:schemeClr val="bg1"/>
          </a:solidFill>
          <a:ln w="9525">
            <a:solidFill>
              <a:schemeClr val="bg2"/>
            </a:solidFill>
            <a:round/>
            <a:headEnd/>
            <a:tailEnd/>
          </a:ln>
        </p:spPr>
        <p:txBody>
          <a:bodyPr/>
          <a:lstStyle/>
          <a:p>
            <a:endParaRPr lang="en-US"/>
          </a:p>
        </p:txBody>
      </p:sp>
      <p:sp>
        <p:nvSpPr>
          <p:cNvPr id="12399" name="Freeform 386"/>
          <p:cNvSpPr>
            <a:spLocks/>
          </p:cNvSpPr>
          <p:nvPr/>
        </p:nvSpPr>
        <p:spPr bwMode="auto">
          <a:xfrm>
            <a:off x="4425950" y="4384675"/>
            <a:ext cx="101600" cy="131763"/>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02"/>
              <a:gd name="T41" fmla="*/ 78 w 78"/>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4DD9E"/>
          </a:solidFill>
          <a:ln w="9525">
            <a:solidFill>
              <a:schemeClr val="bg1"/>
            </a:solidFill>
            <a:round/>
            <a:headEnd/>
            <a:tailEnd/>
          </a:ln>
        </p:spPr>
        <p:txBody>
          <a:bodyPr/>
          <a:lstStyle/>
          <a:p>
            <a:endParaRPr lang="en-US"/>
          </a:p>
        </p:txBody>
      </p:sp>
      <p:sp>
        <p:nvSpPr>
          <p:cNvPr id="12400" name="Freeform 387"/>
          <p:cNvSpPr>
            <a:spLocks/>
          </p:cNvSpPr>
          <p:nvPr/>
        </p:nvSpPr>
        <p:spPr bwMode="auto">
          <a:xfrm>
            <a:off x="4576763" y="4283075"/>
            <a:ext cx="296862" cy="266700"/>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205"/>
              <a:gd name="T83" fmla="*/ 228 w 228"/>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4DD9E"/>
          </a:solidFill>
          <a:ln w="9525">
            <a:solidFill>
              <a:schemeClr val="bg1"/>
            </a:solidFill>
            <a:round/>
            <a:headEnd/>
            <a:tailEnd/>
          </a:ln>
        </p:spPr>
        <p:txBody>
          <a:bodyPr/>
          <a:lstStyle/>
          <a:p>
            <a:endParaRPr lang="en-US"/>
          </a:p>
        </p:txBody>
      </p:sp>
      <p:sp>
        <p:nvSpPr>
          <p:cNvPr id="12401" name="Freeform 388"/>
          <p:cNvSpPr>
            <a:spLocks/>
          </p:cNvSpPr>
          <p:nvPr/>
        </p:nvSpPr>
        <p:spPr bwMode="auto">
          <a:xfrm>
            <a:off x="4865688" y="4384675"/>
            <a:ext cx="320675" cy="187325"/>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6"/>
              <a:gd name="T67" fmla="*/ 0 h 144"/>
              <a:gd name="T68" fmla="*/ 246 w 246"/>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rgbClr val="F4DD9E"/>
          </a:solidFill>
          <a:ln w="9525">
            <a:solidFill>
              <a:schemeClr val="bg1"/>
            </a:solidFill>
            <a:round/>
            <a:headEnd/>
            <a:tailEnd/>
          </a:ln>
        </p:spPr>
        <p:txBody>
          <a:bodyPr/>
          <a:lstStyle/>
          <a:p>
            <a:endParaRPr lang="en-US"/>
          </a:p>
        </p:txBody>
      </p:sp>
      <p:sp>
        <p:nvSpPr>
          <p:cNvPr id="12402" name="Freeform 389"/>
          <p:cNvSpPr>
            <a:spLocks/>
          </p:cNvSpPr>
          <p:nvPr/>
        </p:nvSpPr>
        <p:spPr bwMode="auto">
          <a:xfrm>
            <a:off x="4772025" y="4557713"/>
            <a:ext cx="195263" cy="233362"/>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180"/>
              <a:gd name="T68" fmla="*/ 150 w 15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F4DD9E"/>
          </a:solidFill>
          <a:ln w="9525">
            <a:solidFill>
              <a:schemeClr val="bg1"/>
            </a:solidFill>
            <a:round/>
            <a:headEnd/>
            <a:tailEnd/>
          </a:ln>
        </p:spPr>
        <p:txBody>
          <a:bodyPr/>
          <a:lstStyle/>
          <a:p>
            <a:endParaRPr lang="en-US"/>
          </a:p>
        </p:txBody>
      </p:sp>
      <p:sp>
        <p:nvSpPr>
          <p:cNvPr id="12403" name="Freeform 390"/>
          <p:cNvSpPr>
            <a:spLocks/>
          </p:cNvSpPr>
          <p:nvPr/>
        </p:nvSpPr>
        <p:spPr bwMode="auto">
          <a:xfrm>
            <a:off x="4732338" y="4605338"/>
            <a:ext cx="117475" cy="130175"/>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2"/>
              <a:gd name="T41" fmla="*/ 90 w 90"/>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4DD9E"/>
          </a:solidFill>
          <a:ln w="9525">
            <a:solidFill>
              <a:schemeClr val="bg1"/>
            </a:solidFill>
            <a:round/>
            <a:headEnd/>
            <a:tailEnd/>
          </a:ln>
        </p:spPr>
        <p:txBody>
          <a:bodyPr/>
          <a:lstStyle/>
          <a:p>
            <a:endParaRPr lang="en-US"/>
          </a:p>
        </p:txBody>
      </p:sp>
      <p:sp>
        <p:nvSpPr>
          <p:cNvPr id="12404" name="Freeform 391"/>
          <p:cNvSpPr>
            <a:spLocks/>
          </p:cNvSpPr>
          <p:nvPr/>
        </p:nvSpPr>
        <p:spPr bwMode="auto">
          <a:xfrm>
            <a:off x="4700588" y="4346575"/>
            <a:ext cx="187325" cy="25876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98"/>
              <a:gd name="T68" fmla="*/ 144 w 144"/>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solidFill>
            <a:round/>
            <a:headEnd/>
            <a:tailEnd/>
          </a:ln>
        </p:spPr>
        <p:txBody>
          <a:bodyPr/>
          <a:lstStyle/>
          <a:p>
            <a:endParaRPr lang="en-US"/>
          </a:p>
        </p:txBody>
      </p:sp>
      <p:sp>
        <p:nvSpPr>
          <p:cNvPr id="12405" name="Freeform 392"/>
          <p:cNvSpPr>
            <a:spLocks/>
          </p:cNvSpPr>
          <p:nvPr/>
        </p:nvSpPr>
        <p:spPr bwMode="auto">
          <a:xfrm>
            <a:off x="4700588" y="4346575"/>
            <a:ext cx="187325" cy="25876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98"/>
              <a:gd name="T65" fmla="*/ 144 w 14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4DD9E"/>
          </a:solidFill>
          <a:ln w="9525">
            <a:solidFill>
              <a:schemeClr val="bg1"/>
            </a:solidFill>
            <a:round/>
            <a:headEnd/>
            <a:tailEnd/>
          </a:ln>
        </p:spPr>
        <p:txBody>
          <a:bodyPr/>
          <a:lstStyle/>
          <a:p>
            <a:endParaRPr lang="en-US"/>
          </a:p>
        </p:txBody>
      </p:sp>
      <p:sp>
        <p:nvSpPr>
          <p:cNvPr id="12406" name="Freeform 393"/>
          <p:cNvSpPr>
            <a:spLocks/>
          </p:cNvSpPr>
          <p:nvPr/>
        </p:nvSpPr>
        <p:spPr bwMode="auto">
          <a:xfrm>
            <a:off x="4527550" y="4337050"/>
            <a:ext cx="63500" cy="157163"/>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20"/>
              <a:gd name="T47" fmla="*/ 48 w 4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F4DD9E"/>
          </a:solidFill>
          <a:ln w="9525">
            <a:solidFill>
              <a:schemeClr val="bg1"/>
            </a:solidFill>
            <a:round/>
            <a:headEnd/>
            <a:tailEnd/>
          </a:ln>
        </p:spPr>
        <p:txBody>
          <a:bodyPr/>
          <a:lstStyle/>
          <a:p>
            <a:endParaRPr lang="en-US"/>
          </a:p>
        </p:txBody>
      </p:sp>
      <p:sp>
        <p:nvSpPr>
          <p:cNvPr id="12407" name="Freeform 394"/>
          <p:cNvSpPr>
            <a:spLocks/>
          </p:cNvSpPr>
          <p:nvPr/>
        </p:nvSpPr>
        <p:spPr bwMode="auto">
          <a:xfrm>
            <a:off x="4503738" y="4378325"/>
            <a:ext cx="55562" cy="123825"/>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96"/>
              <a:gd name="T32" fmla="*/ 42 w 4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4DD9E"/>
          </a:solidFill>
          <a:ln w="9525">
            <a:solidFill>
              <a:schemeClr val="bg1"/>
            </a:solidFill>
            <a:round/>
            <a:headEnd/>
            <a:tailEnd/>
          </a:ln>
        </p:spPr>
        <p:txBody>
          <a:bodyPr/>
          <a:lstStyle/>
          <a:p>
            <a:endParaRPr lang="en-US"/>
          </a:p>
        </p:txBody>
      </p:sp>
      <p:sp>
        <p:nvSpPr>
          <p:cNvPr id="12408" name="Freeform 395"/>
          <p:cNvSpPr>
            <a:spLocks/>
          </p:cNvSpPr>
          <p:nvPr/>
        </p:nvSpPr>
        <p:spPr bwMode="auto">
          <a:xfrm>
            <a:off x="4795838" y="5073650"/>
            <a:ext cx="320675" cy="325438"/>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6"/>
              <a:gd name="T85" fmla="*/ 0 h 252"/>
              <a:gd name="T86" fmla="*/ 246 w 246"/>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F4DD9E"/>
          </a:solidFill>
          <a:ln w="9525">
            <a:solidFill>
              <a:schemeClr val="bg1"/>
            </a:solidFill>
            <a:round/>
            <a:headEnd/>
            <a:tailEnd/>
          </a:ln>
        </p:spPr>
        <p:txBody>
          <a:bodyPr/>
          <a:lstStyle/>
          <a:p>
            <a:endParaRPr lang="en-US"/>
          </a:p>
        </p:txBody>
      </p:sp>
      <p:sp>
        <p:nvSpPr>
          <p:cNvPr id="12409" name="Freeform 396"/>
          <p:cNvSpPr>
            <a:spLocks/>
          </p:cNvSpPr>
          <p:nvPr/>
        </p:nvSpPr>
        <p:spPr bwMode="auto">
          <a:xfrm>
            <a:off x="4527550" y="4181475"/>
            <a:ext cx="79375" cy="9366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4DD9E"/>
          </a:solidFill>
          <a:ln w="9525">
            <a:solidFill>
              <a:schemeClr val="bg1"/>
            </a:solidFill>
            <a:round/>
            <a:headEnd/>
            <a:tailEnd/>
          </a:ln>
        </p:spPr>
        <p:txBody>
          <a:bodyPr/>
          <a:lstStyle/>
          <a:p>
            <a:endParaRPr lang="en-US"/>
          </a:p>
        </p:txBody>
      </p:sp>
      <p:sp>
        <p:nvSpPr>
          <p:cNvPr id="12410" name="Freeform 397"/>
          <p:cNvSpPr>
            <a:spLocks/>
          </p:cNvSpPr>
          <p:nvPr/>
        </p:nvSpPr>
        <p:spPr bwMode="auto">
          <a:xfrm>
            <a:off x="220663" y="2108200"/>
            <a:ext cx="676275" cy="922338"/>
          </a:xfrm>
          <a:custGeom>
            <a:avLst/>
            <a:gdLst>
              <a:gd name="T0" fmla="*/ 2147483647 w 516"/>
              <a:gd name="T1" fmla="*/ 2147483647 h 709"/>
              <a:gd name="T2" fmla="*/ 2147483647 w 516"/>
              <a:gd name="T3" fmla="*/ 2147483647 h 709"/>
              <a:gd name="T4" fmla="*/ 2147483647 w 516"/>
              <a:gd name="T5" fmla="*/ 2147483647 h 709"/>
              <a:gd name="T6" fmla="*/ 2147483647 w 516"/>
              <a:gd name="T7" fmla="*/ 2147483647 h 709"/>
              <a:gd name="T8" fmla="*/ 2147483647 w 516"/>
              <a:gd name="T9" fmla="*/ 2147483647 h 709"/>
              <a:gd name="T10" fmla="*/ 2147483647 w 516"/>
              <a:gd name="T11" fmla="*/ 2147483647 h 709"/>
              <a:gd name="T12" fmla="*/ 2147483647 w 516"/>
              <a:gd name="T13" fmla="*/ 2147483647 h 709"/>
              <a:gd name="T14" fmla="*/ 2147483647 w 516"/>
              <a:gd name="T15" fmla="*/ 0 h 709"/>
              <a:gd name="T16" fmla="*/ 2147483647 w 516"/>
              <a:gd name="T17" fmla="*/ 2147483647 h 709"/>
              <a:gd name="T18" fmla="*/ 2147483647 w 516"/>
              <a:gd name="T19" fmla="*/ 2147483647 h 709"/>
              <a:gd name="T20" fmla="*/ 2147483647 w 516"/>
              <a:gd name="T21" fmla="*/ 2147483647 h 709"/>
              <a:gd name="T22" fmla="*/ 2147483647 w 516"/>
              <a:gd name="T23" fmla="*/ 2147483647 h 709"/>
              <a:gd name="T24" fmla="*/ 2147483647 w 516"/>
              <a:gd name="T25" fmla="*/ 2147483647 h 709"/>
              <a:gd name="T26" fmla="*/ 2147483647 w 516"/>
              <a:gd name="T27" fmla="*/ 2147483647 h 709"/>
              <a:gd name="T28" fmla="*/ 2147483647 w 516"/>
              <a:gd name="T29" fmla="*/ 2147483647 h 709"/>
              <a:gd name="T30" fmla="*/ 2147483647 w 516"/>
              <a:gd name="T31" fmla="*/ 2147483647 h 709"/>
              <a:gd name="T32" fmla="*/ 2147483647 w 516"/>
              <a:gd name="T33" fmla="*/ 2147483647 h 709"/>
              <a:gd name="T34" fmla="*/ 2147483647 w 516"/>
              <a:gd name="T35" fmla="*/ 2147483647 h 709"/>
              <a:gd name="T36" fmla="*/ 2147483647 w 516"/>
              <a:gd name="T37" fmla="*/ 2147483647 h 709"/>
              <a:gd name="T38" fmla="*/ 0 w 516"/>
              <a:gd name="T39" fmla="*/ 2147483647 h 709"/>
              <a:gd name="T40" fmla="*/ 2147483647 w 516"/>
              <a:gd name="T41" fmla="*/ 2147483647 h 709"/>
              <a:gd name="T42" fmla="*/ 2147483647 w 516"/>
              <a:gd name="T43" fmla="*/ 2147483647 h 709"/>
              <a:gd name="T44" fmla="*/ 2147483647 w 516"/>
              <a:gd name="T45" fmla="*/ 2147483647 h 709"/>
              <a:gd name="T46" fmla="*/ 2147483647 w 516"/>
              <a:gd name="T47" fmla="*/ 2147483647 h 709"/>
              <a:gd name="T48" fmla="*/ 2147483647 w 516"/>
              <a:gd name="T49" fmla="*/ 2147483647 h 709"/>
              <a:gd name="T50" fmla="*/ 2147483647 w 516"/>
              <a:gd name="T51" fmla="*/ 2147483647 h 709"/>
              <a:gd name="T52" fmla="*/ 2147483647 w 516"/>
              <a:gd name="T53" fmla="*/ 2147483647 h 709"/>
              <a:gd name="T54" fmla="*/ 2147483647 w 516"/>
              <a:gd name="T55" fmla="*/ 2147483647 h 709"/>
              <a:gd name="T56" fmla="*/ 2147483647 w 516"/>
              <a:gd name="T57" fmla="*/ 2147483647 h 709"/>
              <a:gd name="T58" fmla="*/ 2147483647 w 516"/>
              <a:gd name="T59" fmla="*/ 2147483647 h 709"/>
              <a:gd name="T60" fmla="*/ 2147483647 w 516"/>
              <a:gd name="T61" fmla="*/ 2147483647 h 709"/>
              <a:gd name="T62" fmla="*/ 2147483647 w 516"/>
              <a:gd name="T63" fmla="*/ 2147483647 h 709"/>
              <a:gd name="T64" fmla="*/ 2147483647 w 516"/>
              <a:gd name="T65" fmla="*/ 2147483647 h 709"/>
              <a:gd name="T66" fmla="*/ 2147483647 w 516"/>
              <a:gd name="T67" fmla="*/ 2147483647 h 709"/>
              <a:gd name="T68" fmla="*/ 2147483647 w 516"/>
              <a:gd name="T69" fmla="*/ 2147483647 h 709"/>
              <a:gd name="T70" fmla="*/ 2147483647 w 516"/>
              <a:gd name="T71" fmla="*/ 2147483647 h 709"/>
              <a:gd name="T72" fmla="*/ 2147483647 w 516"/>
              <a:gd name="T73" fmla="*/ 2147483647 h 709"/>
              <a:gd name="T74" fmla="*/ 2147483647 w 516"/>
              <a:gd name="T75" fmla="*/ 2147483647 h 709"/>
              <a:gd name="T76" fmla="*/ 2147483647 w 516"/>
              <a:gd name="T77" fmla="*/ 2147483647 h 709"/>
              <a:gd name="T78" fmla="*/ 2147483647 w 516"/>
              <a:gd name="T79" fmla="*/ 2147483647 h 709"/>
              <a:gd name="T80" fmla="*/ 2147483647 w 516"/>
              <a:gd name="T81" fmla="*/ 2147483647 h 709"/>
              <a:gd name="T82" fmla="*/ 2147483647 w 516"/>
              <a:gd name="T83" fmla="*/ 2147483647 h 709"/>
              <a:gd name="T84" fmla="*/ 2147483647 w 516"/>
              <a:gd name="T85" fmla="*/ 2147483647 h 709"/>
              <a:gd name="T86" fmla="*/ 2147483647 w 516"/>
              <a:gd name="T87" fmla="*/ 2147483647 h 709"/>
              <a:gd name="T88" fmla="*/ 2147483647 w 516"/>
              <a:gd name="T89" fmla="*/ 2147483647 h 709"/>
              <a:gd name="T90" fmla="*/ 2147483647 w 516"/>
              <a:gd name="T91" fmla="*/ 2147483647 h 709"/>
              <a:gd name="T92" fmla="*/ 2147483647 w 516"/>
              <a:gd name="T93" fmla="*/ 2147483647 h 709"/>
              <a:gd name="T94" fmla="*/ 2147483647 w 516"/>
              <a:gd name="T95" fmla="*/ 214748364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6"/>
              <a:gd name="T145" fmla="*/ 0 h 709"/>
              <a:gd name="T146" fmla="*/ 516 w 516"/>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tx1"/>
          </a:solidFill>
          <a:ln w="9525">
            <a:solidFill>
              <a:schemeClr val="bg1"/>
            </a:solidFill>
            <a:round/>
            <a:headEnd/>
            <a:tailEnd/>
          </a:ln>
        </p:spPr>
        <p:txBody>
          <a:bodyPr/>
          <a:lstStyle/>
          <a:p>
            <a:endParaRPr lang="en-US"/>
          </a:p>
        </p:txBody>
      </p:sp>
      <p:sp>
        <p:nvSpPr>
          <p:cNvPr id="12411" name="Freeform 398"/>
          <p:cNvSpPr>
            <a:spLocks/>
          </p:cNvSpPr>
          <p:nvPr/>
        </p:nvSpPr>
        <p:spPr bwMode="auto">
          <a:xfrm>
            <a:off x="896938" y="2070100"/>
            <a:ext cx="2119312" cy="1452563"/>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2"/>
              <a:gd name="T187" fmla="*/ 0 h 1117"/>
              <a:gd name="T188" fmla="*/ 1622 w 1622"/>
              <a:gd name="T189" fmla="*/ 1117 h 1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folHlink"/>
          </a:solidFill>
          <a:ln w="9525">
            <a:solidFill>
              <a:schemeClr val="bg1"/>
            </a:solidFill>
            <a:round/>
            <a:headEnd/>
            <a:tailEnd/>
          </a:ln>
        </p:spPr>
        <p:txBody>
          <a:bodyPr/>
          <a:lstStyle/>
          <a:p>
            <a:endParaRPr lang="en-US"/>
          </a:p>
        </p:txBody>
      </p:sp>
      <p:sp>
        <p:nvSpPr>
          <p:cNvPr id="12412" name="Freeform 399"/>
          <p:cNvSpPr>
            <a:spLocks/>
          </p:cNvSpPr>
          <p:nvPr/>
        </p:nvSpPr>
        <p:spPr bwMode="auto">
          <a:xfrm>
            <a:off x="1296988" y="3279775"/>
            <a:ext cx="1435100" cy="74136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9"/>
              <a:gd name="T103" fmla="*/ 0 h 571"/>
              <a:gd name="T104" fmla="*/ 1099 w 1099"/>
              <a:gd name="T105" fmla="*/ 571 h 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tx1"/>
          </a:solidFill>
          <a:ln w="9525">
            <a:solidFill>
              <a:schemeClr val="bg1"/>
            </a:solidFill>
            <a:round/>
            <a:headEnd/>
            <a:tailEnd/>
          </a:ln>
        </p:spPr>
        <p:txBody>
          <a:bodyPr/>
          <a:lstStyle/>
          <a:p>
            <a:endParaRPr lang="en-US"/>
          </a:p>
        </p:txBody>
      </p:sp>
      <p:sp>
        <p:nvSpPr>
          <p:cNvPr id="12413" name="Freeform 400"/>
          <p:cNvSpPr>
            <a:spLocks/>
          </p:cNvSpPr>
          <p:nvPr/>
        </p:nvSpPr>
        <p:spPr bwMode="auto">
          <a:xfrm>
            <a:off x="2212975" y="4286250"/>
            <a:ext cx="111125" cy="112713"/>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63A1CF"/>
          </a:solidFill>
          <a:ln w="9525">
            <a:solidFill>
              <a:schemeClr val="bg1"/>
            </a:solidFill>
            <a:round/>
            <a:headEnd/>
            <a:tailEnd/>
          </a:ln>
        </p:spPr>
        <p:txBody>
          <a:bodyPr/>
          <a:lstStyle/>
          <a:p>
            <a:endParaRPr lang="en-US"/>
          </a:p>
        </p:txBody>
      </p:sp>
      <p:sp>
        <p:nvSpPr>
          <p:cNvPr id="12414" name="Freeform 401"/>
          <p:cNvSpPr>
            <a:spLocks/>
          </p:cNvSpPr>
          <p:nvPr/>
        </p:nvSpPr>
        <p:spPr bwMode="auto">
          <a:xfrm>
            <a:off x="2252663" y="4389438"/>
            <a:ext cx="95250" cy="6985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63A1CF"/>
          </a:solidFill>
          <a:ln w="9525">
            <a:solidFill>
              <a:schemeClr val="bg1"/>
            </a:solidFill>
            <a:round/>
            <a:headEnd/>
            <a:tailEnd/>
          </a:ln>
        </p:spPr>
        <p:txBody>
          <a:bodyPr/>
          <a:lstStyle/>
          <a:p>
            <a:endParaRPr lang="en-US"/>
          </a:p>
        </p:txBody>
      </p:sp>
      <p:sp>
        <p:nvSpPr>
          <p:cNvPr id="12415" name="Freeform 402"/>
          <p:cNvSpPr>
            <a:spLocks/>
          </p:cNvSpPr>
          <p:nvPr/>
        </p:nvSpPr>
        <p:spPr bwMode="auto">
          <a:xfrm>
            <a:off x="2339975" y="4429125"/>
            <a:ext cx="141288" cy="60325"/>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8"/>
              <a:gd name="T41" fmla="*/ 18 w 1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63A1CF"/>
          </a:solidFill>
          <a:ln w="9525">
            <a:solidFill>
              <a:schemeClr val="bg1"/>
            </a:solidFill>
            <a:round/>
            <a:headEnd/>
            <a:tailEnd/>
          </a:ln>
        </p:spPr>
        <p:txBody>
          <a:bodyPr/>
          <a:lstStyle/>
          <a:p>
            <a:endParaRPr lang="en-US"/>
          </a:p>
        </p:txBody>
      </p:sp>
      <p:sp>
        <p:nvSpPr>
          <p:cNvPr id="12416" name="Freeform 403"/>
          <p:cNvSpPr>
            <a:spLocks/>
          </p:cNvSpPr>
          <p:nvPr/>
        </p:nvSpPr>
        <p:spPr bwMode="auto">
          <a:xfrm>
            <a:off x="2433638" y="4359275"/>
            <a:ext cx="290512" cy="31908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1"/>
              <a:gd name="T77" fmla="*/ 37 w 37"/>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63A1CF"/>
          </a:solidFill>
          <a:ln w="9525">
            <a:solidFill>
              <a:schemeClr val="bg1"/>
            </a:solidFill>
            <a:round/>
            <a:headEnd/>
            <a:tailEnd/>
          </a:ln>
        </p:spPr>
        <p:txBody>
          <a:bodyPr/>
          <a:lstStyle/>
          <a:p>
            <a:endParaRPr lang="en-US"/>
          </a:p>
        </p:txBody>
      </p:sp>
      <p:sp>
        <p:nvSpPr>
          <p:cNvPr id="12417" name="Freeform 422"/>
          <p:cNvSpPr>
            <a:spLocks/>
          </p:cNvSpPr>
          <p:nvPr/>
        </p:nvSpPr>
        <p:spPr bwMode="auto">
          <a:xfrm>
            <a:off x="2173288" y="4264025"/>
            <a:ext cx="150812" cy="6985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63A1CF"/>
          </a:solidFill>
          <a:ln w="9525">
            <a:solidFill>
              <a:schemeClr val="bg1"/>
            </a:solidFill>
            <a:round/>
            <a:headEnd/>
            <a:tailEnd/>
          </a:ln>
        </p:spPr>
        <p:txBody>
          <a:bodyPr/>
          <a:lstStyle/>
          <a:p>
            <a:endParaRPr lang="en-US"/>
          </a:p>
        </p:txBody>
      </p:sp>
      <p:sp>
        <p:nvSpPr>
          <p:cNvPr id="12418" name="Freeform 423"/>
          <p:cNvSpPr>
            <a:spLocks/>
          </p:cNvSpPr>
          <p:nvPr/>
        </p:nvSpPr>
        <p:spPr bwMode="auto">
          <a:xfrm>
            <a:off x="2093913" y="4222750"/>
            <a:ext cx="119062" cy="98425"/>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63A1CF"/>
          </a:solidFill>
          <a:ln w="9525">
            <a:solidFill>
              <a:schemeClr val="bg1"/>
            </a:solidFill>
            <a:round/>
            <a:headEnd/>
            <a:tailEnd/>
          </a:ln>
        </p:spPr>
        <p:txBody>
          <a:bodyPr/>
          <a:lstStyle/>
          <a:p>
            <a:endParaRPr lang="en-US"/>
          </a:p>
        </p:txBody>
      </p:sp>
      <p:sp>
        <p:nvSpPr>
          <p:cNvPr id="12419" name="Freeform 424"/>
          <p:cNvSpPr>
            <a:spLocks/>
          </p:cNvSpPr>
          <p:nvPr/>
        </p:nvSpPr>
        <p:spPr bwMode="auto">
          <a:xfrm>
            <a:off x="1484313" y="3810000"/>
            <a:ext cx="754062" cy="493713"/>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379"/>
              <a:gd name="T170" fmla="*/ 576 w 576"/>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folHlink"/>
          </a:solidFill>
          <a:ln w="9525">
            <a:solidFill>
              <a:schemeClr val="bg1"/>
            </a:solidFill>
            <a:round/>
            <a:headEnd/>
            <a:tailEnd/>
          </a:ln>
        </p:spPr>
        <p:txBody>
          <a:bodyPr/>
          <a:lstStyle/>
          <a:p>
            <a:endParaRPr lang="en-US"/>
          </a:p>
        </p:txBody>
      </p:sp>
      <p:sp>
        <p:nvSpPr>
          <p:cNvPr id="12420" name="Freeform 425"/>
          <p:cNvSpPr>
            <a:spLocks/>
          </p:cNvSpPr>
          <p:nvPr/>
        </p:nvSpPr>
        <p:spPr bwMode="auto">
          <a:xfrm rot="-852288">
            <a:off x="2717800" y="1831975"/>
            <a:ext cx="812800" cy="896938"/>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4DD9E"/>
          </a:solidFill>
          <a:ln w="9525">
            <a:solidFill>
              <a:schemeClr val="bg1"/>
            </a:solidFill>
            <a:round/>
            <a:headEnd/>
            <a:tailEnd/>
          </a:ln>
        </p:spPr>
        <p:txBody>
          <a:bodyPr/>
          <a:lstStyle/>
          <a:p>
            <a:endParaRPr lang="en-US"/>
          </a:p>
        </p:txBody>
      </p:sp>
      <p:sp>
        <p:nvSpPr>
          <p:cNvPr id="12421" name="Freeform 426"/>
          <p:cNvSpPr>
            <a:spLocks/>
          </p:cNvSpPr>
          <p:nvPr/>
        </p:nvSpPr>
        <p:spPr bwMode="auto">
          <a:xfrm>
            <a:off x="1751013" y="2073275"/>
            <a:ext cx="41275" cy="36513"/>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6"/>
              <a:gd name="T77" fmla="*/ 40 w 40"/>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solidFill>
            <a:round/>
            <a:headEnd/>
            <a:tailEnd/>
          </a:ln>
        </p:spPr>
        <p:txBody>
          <a:bodyPr/>
          <a:lstStyle/>
          <a:p>
            <a:endParaRPr lang="en-US"/>
          </a:p>
        </p:txBody>
      </p:sp>
      <p:sp>
        <p:nvSpPr>
          <p:cNvPr id="12422" name="Freeform 427"/>
          <p:cNvSpPr>
            <a:spLocks/>
          </p:cNvSpPr>
          <p:nvPr/>
        </p:nvSpPr>
        <p:spPr bwMode="auto">
          <a:xfrm>
            <a:off x="2103438" y="2368550"/>
            <a:ext cx="0" cy="4763"/>
          </a:xfrm>
          <a:custGeom>
            <a:avLst/>
            <a:gdLst>
              <a:gd name="T0" fmla="*/ 0 w 1"/>
              <a:gd name="T1" fmla="*/ 2147483647 h 4"/>
              <a:gd name="T2" fmla="*/ 0 w 1"/>
              <a:gd name="T3" fmla="*/ 2147483647 h 4"/>
              <a:gd name="T4" fmla="*/ 0 w 1"/>
              <a:gd name="T5" fmla="*/ 2147483647 h 4"/>
              <a:gd name="T6" fmla="*/ 0 w 1"/>
              <a:gd name="T7" fmla="*/ 0 h 4"/>
              <a:gd name="T8" fmla="*/ 0 w 1"/>
              <a:gd name="T9" fmla="*/ 0 h 4"/>
              <a:gd name="T10" fmla="*/ 0 w 1"/>
              <a:gd name="T11" fmla="*/ 2147483647 h 4"/>
              <a:gd name="T12" fmla="*/ 0 w 1"/>
              <a:gd name="T13" fmla="*/ 2147483647 h 4"/>
              <a:gd name="T14" fmla="*/ 0 w 1"/>
              <a:gd name="T15" fmla="*/ 2147483647 h 4"/>
              <a:gd name="T16" fmla="*/ 0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0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1" y="2"/>
                </a:moveTo>
                <a:lnTo>
                  <a:pt x="1" y="1"/>
                </a:lnTo>
                <a:lnTo>
                  <a:pt x="0" y="0"/>
                </a:lnTo>
                <a:lnTo>
                  <a:pt x="1" y="2"/>
                </a:lnTo>
                <a:lnTo>
                  <a:pt x="1" y="4"/>
                </a:lnTo>
                <a:lnTo>
                  <a:pt x="1" y="2"/>
                </a:lnTo>
                <a:close/>
              </a:path>
            </a:pathLst>
          </a:custGeom>
          <a:solidFill>
            <a:schemeClr val="bg1"/>
          </a:solidFill>
          <a:ln w="9525">
            <a:solidFill>
              <a:schemeClr val="bg2"/>
            </a:solidFill>
            <a:round/>
            <a:headEnd/>
            <a:tailEnd/>
          </a:ln>
        </p:spPr>
        <p:txBody>
          <a:bodyPr/>
          <a:lstStyle/>
          <a:p>
            <a:endParaRPr lang="en-US"/>
          </a:p>
        </p:txBody>
      </p:sp>
      <p:sp>
        <p:nvSpPr>
          <p:cNvPr id="12423" name="Freeform 428"/>
          <p:cNvSpPr>
            <a:spLocks/>
          </p:cNvSpPr>
          <p:nvPr/>
        </p:nvSpPr>
        <p:spPr bwMode="auto">
          <a:xfrm>
            <a:off x="2460625" y="2401888"/>
            <a:ext cx="3175" cy="6350"/>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solidFill>
            <a:round/>
            <a:headEnd/>
            <a:tailEnd/>
          </a:ln>
        </p:spPr>
        <p:txBody>
          <a:bodyPr/>
          <a:lstStyle/>
          <a:p>
            <a:endParaRPr lang="en-US"/>
          </a:p>
        </p:txBody>
      </p:sp>
      <p:sp>
        <p:nvSpPr>
          <p:cNvPr id="12424" name="Freeform 429"/>
          <p:cNvSpPr>
            <a:spLocks/>
          </p:cNvSpPr>
          <p:nvPr/>
        </p:nvSpPr>
        <p:spPr bwMode="auto">
          <a:xfrm>
            <a:off x="2109788" y="1984375"/>
            <a:ext cx="14287" cy="14288"/>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solidFill>
            <a:round/>
            <a:headEnd/>
            <a:tailEnd/>
          </a:ln>
        </p:spPr>
        <p:txBody>
          <a:bodyPr/>
          <a:lstStyle/>
          <a:p>
            <a:endParaRPr lang="en-US"/>
          </a:p>
        </p:txBody>
      </p:sp>
      <p:sp>
        <p:nvSpPr>
          <p:cNvPr id="12425" name="Freeform 430"/>
          <p:cNvSpPr>
            <a:spLocks/>
          </p:cNvSpPr>
          <p:nvPr/>
        </p:nvSpPr>
        <p:spPr bwMode="auto">
          <a:xfrm>
            <a:off x="2297113" y="2452688"/>
            <a:ext cx="144462" cy="120650"/>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119"/>
              <a:gd name="T125" fmla="*/ 135 w 135"/>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folHlink"/>
          </a:solidFill>
          <a:ln w="9525">
            <a:noFill/>
            <a:round/>
            <a:headEnd/>
            <a:tailEnd/>
          </a:ln>
        </p:spPr>
        <p:txBody>
          <a:bodyPr/>
          <a:lstStyle/>
          <a:p>
            <a:endParaRPr lang="en-US"/>
          </a:p>
        </p:txBody>
      </p:sp>
      <p:sp>
        <p:nvSpPr>
          <p:cNvPr id="12426" name="Freeform 431"/>
          <p:cNvSpPr>
            <a:spLocks/>
          </p:cNvSpPr>
          <p:nvPr/>
        </p:nvSpPr>
        <p:spPr bwMode="auto">
          <a:xfrm>
            <a:off x="2181225" y="2090738"/>
            <a:ext cx="598488" cy="400050"/>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395"/>
              <a:gd name="T191" fmla="*/ 556 w 556"/>
              <a:gd name="T192" fmla="*/ 395 h 3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folHlink"/>
          </a:solidFill>
          <a:ln w="9525">
            <a:noFill/>
            <a:round/>
            <a:headEnd/>
            <a:tailEnd/>
          </a:ln>
        </p:spPr>
        <p:txBody>
          <a:bodyPr/>
          <a:lstStyle/>
          <a:p>
            <a:endParaRPr lang="en-US"/>
          </a:p>
        </p:txBody>
      </p:sp>
      <p:sp>
        <p:nvSpPr>
          <p:cNvPr id="12427" name="Freeform 432"/>
          <p:cNvSpPr>
            <a:spLocks/>
          </p:cNvSpPr>
          <p:nvPr/>
        </p:nvSpPr>
        <p:spPr bwMode="auto">
          <a:xfrm>
            <a:off x="1663700" y="2024063"/>
            <a:ext cx="158750" cy="146050"/>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146"/>
              <a:gd name="T98" fmla="*/ 148 w 148"/>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folHlink"/>
          </a:solidFill>
          <a:ln w="9525">
            <a:noFill/>
            <a:round/>
            <a:headEnd/>
            <a:tailEnd/>
          </a:ln>
        </p:spPr>
        <p:txBody>
          <a:bodyPr/>
          <a:lstStyle/>
          <a:p>
            <a:endParaRPr lang="en-US"/>
          </a:p>
        </p:txBody>
      </p:sp>
      <p:sp>
        <p:nvSpPr>
          <p:cNvPr id="12428" name="Freeform 433"/>
          <p:cNvSpPr>
            <a:spLocks/>
          </p:cNvSpPr>
          <p:nvPr/>
        </p:nvSpPr>
        <p:spPr bwMode="auto">
          <a:xfrm>
            <a:off x="1831975" y="1970088"/>
            <a:ext cx="144463" cy="93662"/>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91"/>
              <a:gd name="T158" fmla="*/ 133 w 133"/>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folHlink"/>
          </a:solidFill>
          <a:ln w="9525">
            <a:noFill/>
            <a:round/>
            <a:headEnd/>
            <a:tailEnd/>
          </a:ln>
        </p:spPr>
        <p:txBody>
          <a:bodyPr/>
          <a:lstStyle/>
          <a:p>
            <a:endParaRPr lang="en-US"/>
          </a:p>
        </p:txBody>
      </p:sp>
      <p:sp>
        <p:nvSpPr>
          <p:cNvPr id="12429" name="Freeform 434"/>
          <p:cNvSpPr>
            <a:spLocks/>
          </p:cNvSpPr>
          <p:nvPr/>
        </p:nvSpPr>
        <p:spPr bwMode="auto">
          <a:xfrm>
            <a:off x="1771650" y="1920875"/>
            <a:ext cx="109538" cy="61913"/>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60"/>
              <a:gd name="T149" fmla="*/ 102 w 102"/>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folHlink"/>
          </a:solidFill>
          <a:ln w="9525">
            <a:noFill/>
            <a:round/>
            <a:headEnd/>
            <a:tailEnd/>
          </a:ln>
        </p:spPr>
        <p:txBody>
          <a:bodyPr/>
          <a:lstStyle/>
          <a:p>
            <a:endParaRPr lang="en-US"/>
          </a:p>
        </p:txBody>
      </p:sp>
      <p:sp>
        <p:nvSpPr>
          <p:cNvPr id="12430" name="Freeform 435"/>
          <p:cNvSpPr>
            <a:spLocks/>
          </p:cNvSpPr>
          <p:nvPr/>
        </p:nvSpPr>
        <p:spPr bwMode="auto">
          <a:xfrm>
            <a:off x="1987550" y="1982788"/>
            <a:ext cx="92075" cy="80962"/>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80"/>
              <a:gd name="T104" fmla="*/ 86 w 86"/>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folHlink"/>
          </a:solidFill>
          <a:ln w="9525">
            <a:noFill/>
            <a:round/>
            <a:headEnd/>
            <a:tailEnd/>
          </a:ln>
        </p:spPr>
        <p:txBody>
          <a:bodyPr/>
          <a:lstStyle/>
          <a:p>
            <a:endParaRPr lang="en-US"/>
          </a:p>
        </p:txBody>
      </p:sp>
      <p:sp>
        <p:nvSpPr>
          <p:cNvPr id="12431" name="Freeform 436"/>
          <p:cNvSpPr>
            <a:spLocks/>
          </p:cNvSpPr>
          <p:nvPr/>
        </p:nvSpPr>
        <p:spPr bwMode="auto">
          <a:xfrm>
            <a:off x="2081213" y="2032000"/>
            <a:ext cx="36512" cy="46038"/>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46"/>
              <a:gd name="T89" fmla="*/ 34 w 34"/>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folHlink"/>
          </a:solidFill>
          <a:ln w="9525">
            <a:noFill/>
            <a:round/>
            <a:headEnd/>
            <a:tailEnd/>
          </a:ln>
        </p:spPr>
        <p:txBody>
          <a:bodyPr/>
          <a:lstStyle/>
          <a:p>
            <a:endParaRPr lang="en-US"/>
          </a:p>
        </p:txBody>
      </p:sp>
      <p:sp>
        <p:nvSpPr>
          <p:cNvPr id="12432" name="Freeform 437"/>
          <p:cNvSpPr>
            <a:spLocks/>
          </p:cNvSpPr>
          <p:nvPr/>
        </p:nvSpPr>
        <p:spPr bwMode="auto">
          <a:xfrm>
            <a:off x="2071688" y="1968500"/>
            <a:ext cx="215900" cy="103188"/>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2"/>
              <a:gd name="T133" fmla="*/ 0 h 100"/>
              <a:gd name="T134" fmla="*/ 202 w 202"/>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folHlink"/>
          </a:solidFill>
          <a:ln w="9525">
            <a:noFill/>
            <a:round/>
            <a:headEnd/>
            <a:tailEnd/>
          </a:ln>
        </p:spPr>
        <p:txBody>
          <a:bodyPr/>
          <a:lstStyle/>
          <a:p>
            <a:endParaRPr lang="en-US"/>
          </a:p>
        </p:txBody>
      </p:sp>
      <p:sp>
        <p:nvSpPr>
          <p:cNvPr id="12433" name="Freeform 438"/>
          <p:cNvSpPr>
            <a:spLocks/>
          </p:cNvSpPr>
          <p:nvPr/>
        </p:nvSpPr>
        <p:spPr bwMode="auto">
          <a:xfrm>
            <a:off x="1901825" y="1903413"/>
            <a:ext cx="44450" cy="38100"/>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7"/>
              <a:gd name="T77" fmla="*/ 40 w 40"/>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folHlink"/>
          </a:solidFill>
          <a:ln w="9525">
            <a:noFill/>
            <a:round/>
            <a:headEnd/>
            <a:tailEnd/>
          </a:ln>
        </p:spPr>
        <p:txBody>
          <a:bodyPr/>
          <a:lstStyle/>
          <a:p>
            <a:endParaRPr lang="en-US"/>
          </a:p>
        </p:txBody>
      </p:sp>
      <p:sp>
        <p:nvSpPr>
          <p:cNvPr id="12434" name="Freeform 439"/>
          <p:cNvSpPr>
            <a:spLocks/>
          </p:cNvSpPr>
          <p:nvPr/>
        </p:nvSpPr>
        <p:spPr bwMode="auto">
          <a:xfrm flipV="1">
            <a:off x="2071688" y="1662113"/>
            <a:ext cx="215900" cy="323850"/>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1"/>
              <a:gd name="T169" fmla="*/ 0 h 319"/>
              <a:gd name="T170" fmla="*/ 201 w 201"/>
              <a:gd name="T171" fmla="*/ 319 h 3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folHlink"/>
          </a:solidFill>
          <a:ln w="9525">
            <a:noFill/>
            <a:round/>
            <a:headEnd/>
            <a:tailEnd/>
          </a:ln>
        </p:spPr>
        <p:txBody>
          <a:bodyPr/>
          <a:lstStyle/>
          <a:p>
            <a:endParaRPr lang="en-US"/>
          </a:p>
        </p:txBody>
      </p:sp>
      <p:sp>
        <p:nvSpPr>
          <p:cNvPr id="12435" name="Freeform 440"/>
          <p:cNvSpPr>
            <a:spLocks/>
          </p:cNvSpPr>
          <p:nvPr/>
        </p:nvSpPr>
        <p:spPr bwMode="auto">
          <a:xfrm>
            <a:off x="2076450" y="1930400"/>
            <a:ext cx="36513" cy="17463"/>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
              <a:gd name="T53" fmla="*/ 34 w 3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folHlink"/>
          </a:solidFill>
          <a:ln w="9525">
            <a:noFill/>
            <a:round/>
            <a:headEnd/>
            <a:tailEnd/>
          </a:ln>
        </p:spPr>
        <p:txBody>
          <a:bodyPr/>
          <a:lstStyle/>
          <a:p>
            <a:endParaRPr lang="en-US"/>
          </a:p>
        </p:txBody>
      </p:sp>
      <p:sp>
        <p:nvSpPr>
          <p:cNvPr id="12436" name="Freeform 441"/>
          <p:cNvSpPr>
            <a:spLocks/>
          </p:cNvSpPr>
          <p:nvPr/>
        </p:nvSpPr>
        <p:spPr bwMode="auto">
          <a:xfrm>
            <a:off x="2057400" y="1884363"/>
            <a:ext cx="33338" cy="47625"/>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46"/>
              <a:gd name="T77" fmla="*/ 34 w 34"/>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folHlink"/>
          </a:solidFill>
          <a:ln w="9525">
            <a:noFill/>
            <a:round/>
            <a:headEnd/>
            <a:tailEnd/>
          </a:ln>
        </p:spPr>
        <p:txBody>
          <a:bodyPr/>
          <a:lstStyle/>
          <a:p>
            <a:endParaRPr lang="en-US"/>
          </a:p>
        </p:txBody>
      </p:sp>
      <p:sp>
        <p:nvSpPr>
          <p:cNvPr id="12437" name="Freeform 442"/>
          <p:cNvSpPr>
            <a:spLocks/>
          </p:cNvSpPr>
          <p:nvPr/>
        </p:nvSpPr>
        <p:spPr bwMode="auto">
          <a:xfrm>
            <a:off x="1990725" y="1862138"/>
            <a:ext cx="60325" cy="68262"/>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67"/>
              <a:gd name="T113" fmla="*/ 58 w 58"/>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folHlink"/>
          </a:solidFill>
          <a:ln w="9525">
            <a:noFill/>
            <a:round/>
            <a:headEnd/>
            <a:tailEnd/>
          </a:ln>
        </p:spPr>
        <p:txBody>
          <a:bodyPr/>
          <a:lstStyle/>
          <a:p>
            <a:endParaRPr lang="en-US"/>
          </a:p>
        </p:txBody>
      </p:sp>
      <p:sp>
        <p:nvSpPr>
          <p:cNvPr id="12438" name="Freeform 443"/>
          <p:cNvSpPr>
            <a:spLocks/>
          </p:cNvSpPr>
          <p:nvPr/>
        </p:nvSpPr>
        <p:spPr bwMode="auto">
          <a:xfrm>
            <a:off x="1747838" y="2109788"/>
            <a:ext cx="269875" cy="234950"/>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231"/>
              <a:gd name="T149" fmla="*/ 249 w 249"/>
              <a:gd name="T150" fmla="*/ 231 h 2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folHlink"/>
          </a:solidFill>
          <a:ln w="9525">
            <a:noFill/>
            <a:round/>
            <a:headEnd/>
            <a:tailEnd/>
          </a:ln>
        </p:spPr>
        <p:txBody>
          <a:bodyPr/>
          <a:lstStyle/>
          <a:p>
            <a:endParaRPr lang="en-US"/>
          </a:p>
        </p:txBody>
      </p:sp>
      <p:sp>
        <p:nvSpPr>
          <p:cNvPr id="12439" name="Freeform 445"/>
          <p:cNvSpPr>
            <a:spLocks/>
          </p:cNvSpPr>
          <p:nvPr/>
        </p:nvSpPr>
        <p:spPr bwMode="auto">
          <a:xfrm>
            <a:off x="2776538" y="4244975"/>
            <a:ext cx="36512" cy="19050"/>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2" y="0"/>
                </a:moveTo>
                <a:lnTo>
                  <a:pt x="23" y="1"/>
                </a:lnTo>
                <a:lnTo>
                  <a:pt x="21" y="18"/>
                </a:lnTo>
                <a:lnTo>
                  <a:pt x="0" y="13"/>
                </a:lnTo>
                <a:lnTo>
                  <a:pt x="2" y="0"/>
                </a:lnTo>
                <a:close/>
              </a:path>
            </a:pathLst>
          </a:custGeom>
          <a:solidFill>
            <a:schemeClr val="tx1"/>
          </a:solidFill>
          <a:ln w="9525">
            <a:solidFill>
              <a:schemeClr val="bg1"/>
            </a:solidFill>
            <a:round/>
            <a:headEnd/>
            <a:tailEnd/>
          </a:ln>
        </p:spPr>
        <p:txBody>
          <a:bodyPr/>
          <a:lstStyle/>
          <a:p>
            <a:endParaRPr lang="en-US"/>
          </a:p>
        </p:txBody>
      </p:sp>
      <p:sp>
        <p:nvSpPr>
          <p:cNvPr id="12440" name="Freeform 450"/>
          <p:cNvSpPr>
            <a:spLocks/>
          </p:cNvSpPr>
          <p:nvPr/>
        </p:nvSpPr>
        <p:spPr bwMode="auto">
          <a:xfrm>
            <a:off x="3819525" y="2471738"/>
            <a:ext cx="131763" cy="50800"/>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54"/>
              <a:gd name="T41" fmla="*/ 114 w 11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folHlink"/>
          </a:solidFill>
          <a:ln w="9525">
            <a:solidFill>
              <a:schemeClr val="bg1"/>
            </a:solidFill>
            <a:round/>
            <a:headEnd/>
            <a:tailEnd/>
          </a:ln>
        </p:spPr>
        <p:txBody>
          <a:bodyPr/>
          <a:lstStyle/>
          <a:p>
            <a:endParaRPr lang="en-US"/>
          </a:p>
        </p:txBody>
      </p:sp>
      <p:sp>
        <p:nvSpPr>
          <p:cNvPr id="12441" name="Freeform 451"/>
          <p:cNvSpPr>
            <a:spLocks/>
          </p:cNvSpPr>
          <p:nvPr/>
        </p:nvSpPr>
        <p:spPr bwMode="auto">
          <a:xfrm>
            <a:off x="7815263" y="4605338"/>
            <a:ext cx="215900" cy="185737"/>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5"/>
              <a:gd name="T64" fmla="*/ 0 h 488"/>
              <a:gd name="T65" fmla="*/ 575 w 575"/>
              <a:gd name="T66" fmla="*/ 488 h 4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63A1CF"/>
          </a:solidFill>
          <a:ln w="9525">
            <a:solidFill>
              <a:schemeClr val="bg1"/>
            </a:solidFill>
            <a:round/>
            <a:headEnd/>
            <a:tailEnd/>
          </a:ln>
        </p:spPr>
        <p:txBody>
          <a:bodyPr/>
          <a:lstStyle/>
          <a:p>
            <a:endParaRPr lang="en-US"/>
          </a:p>
        </p:txBody>
      </p:sp>
      <p:sp>
        <p:nvSpPr>
          <p:cNvPr id="12442" name="Freeform 452"/>
          <p:cNvSpPr>
            <a:spLocks/>
          </p:cNvSpPr>
          <p:nvPr/>
        </p:nvSpPr>
        <p:spPr bwMode="auto">
          <a:xfrm>
            <a:off x="8031163" y="4649788"/>
            <a:ext cx="174625" cy="169862"/>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
              <a:gd name="T52" fmla="*/ 0 h 443"/>
              <a:gd name="T53" fmla="*/ 460 w 460"/>
              <a:gd name="T54" fmla="*/ 443 h 4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F4DD9E"/>
          </a:solidFill>
          <a:ln w="9525">
            <a:solidFill>
              <a:schemeClr val="bg1"/>
            </a:solidFill>
            <a:round/>
            <a:headEnd/>
            <a:tailEnd/>
          </a:ln>
        </p:spPr>
        <p:txBody>
          <a:bodyPr/>
          <a:lstStyle/>
          <a:p>
            <a:endParaRPr lang="en-US"/>
          </a:p>
        </p:txBody>
      </p:sp>
      <p:grpSp>
        <p:nvGrpSpPr>
          <p:cNvPr id="12443" name="Group 453"/>
          <p:cNvGrpSpPr>
            <a:grpSpLocks/>
          </p:cNvGrpSpPr>
          <p:nvPr/>
        </p:nvGrpSpPr>
        <p:grpSpPr bwMode="auto">
          <a:xfrm>
            <a:off x="4292600" y="2860675"/>
            <a:ext cx="250825" cy="368300"/>
            <a:chOff x="2201" y="1250"/>
            <a:chExt cx="133" cy="193"/>
          </a:xfrm>
        </p:grpSpPr>
        <p:sp>
          <p:nvSpPr>
            <p:cNvPr id="12533" name="Freeform 454"/>
            <p:cNvSpPr>
              <a:spLocks/>
            </p:cNvSpPr>
            <p:nvPr/>
          </p:nvSpPr>
          <p:spPr bwMode="auto">
            <a:xfrm>
              <a:off x="2234" y="1250"/>
              <a:ext cx="100" cy="193"/>
            </a:xfrm>
            <a:custGeom>
              <a:avLst/>
              <a:gdLst>
                <a:gd name="T0" fmla="*/ 130504 w 24"/>
                <a:gd name="T1" fmla="*/ 690078 h 47"/>
                <a:gd name="T2" fmla="*/ 89200 w 24"/>
                <a:gd name="T3" fmla="*/ 651445 h 47"/>
                <a:gd name="T4" fmla="*/ 219758 w 24"/>
                <a:gd name="T5" fmla="*/ 570976 h 47"/>
                <a:gd name="T6" fmla="*/ 198350 w 24"/>
                <a:gd name="T7" fmla="*/ 493916 h 47"/>
                <a:gd name="T8" fmla="*/ 173317 w 24"/>
                <a:gd name="T9" fmla="*/ 431946 h 47"/>
                <a:gd name="T10" fmla="*/ 67846 w 24"/>
                <a:gd name="T11" fmla="*/ 431946 h 47"/>
                <a:gd name="T12" fmla="*/ 89200 w 24"/>
                <a:gd name="T13" fmla="*/ 316438 h 47"/>
                <a:gd name="T14" fmla="*/ 21408 w 24"/>
                <a:gd name="T15" fmla="*/ 354870 h 47"/>
                <a:gd name="T16" fmla="*/ 0 w 24"/>
                <a:gd name="T17" fmla="*/ 254468 h 47"/>
                <a:gd name="T18" fmla="*/ 0 w 24"/>
                <a:gd name="T19" fmla="*/ 158642 h 47"/>
                <a:gd name="T20" fmla="*/ 21408 w 24"/>
                <a:gd name="T21" fmla="*/ 77060 h 47"/>
                <a:gd name="T22" fmla="*/ 110608 w 24"/>
                <a:gd name="T23" fmla="*/ 0 h 47"/>
                <a:gd name="T24" fmla="*/ 173317 w 24"/>
                <a:gd name="T25" fmla="*/ 18766 h 47"/>
                <a:gd name="T26" fmla="*/ 151908 w 24"/>
                <a:gd name="T27" fmla="*/ 120280 h 47"/>
                <a:gd name="T28" fmla="*/ 282692 w 24"/>
                <a:gd name="T29" fmla="*/ 120280 h 47"/>
                <a:gd name="T30" fmla="*/ 241112 w 24"/>
                <a:gd name="T31" fmla="*/ 216107 h 47"/>
                <a:gd name="T32" fmla="*/ 198350 w 24"/>
                <a:gd name="T33" fmla="*/ 297672 h 47"/>
                <a:gd name="T34" fmla="*/ 282692 w 24"/>
                <a:gd name="T35" fmla="*/ 335208 h 47"/>
                <a:gd name="T36" fmla="*/ 371667 w 24"/>
                <a:gd name="T37" fmla="*/ 475150 h 47"/>
                <a:gd name="T38" fmla="*/ 413262 w 24"/>
                <a:gd name="T39" fmla="*/ 570976 h 47"/>
                <a:gd name="T40" fmla="*/ 413262 w 24"/>
                <a:gd name="T41" fmla="*/ 628108 h 47"/>
                <a:gd name="T42" fmla="*/ 502467 w 24"/>
                <a:gd name="T43" fmla="*/ 628108 h 47"/>
                <a:gd name="T44" fmla="*/ 481042 w 24"/>
                <a:gd name="T45" fmla="*/ 767154 h 47"/>
                <a:gd name="T46" fmla="*/ 523871 w 24"/>
                <a:gd name="T47" fmla="*/ 785904 h 47"/>
                <a:gd name="T48" fmla="*/ 371667 w 24"/>
                <a:gd name="T49" fmla="*/ 848785 h 47"/>
                <a:gd name="T50" fmla="*/ 241112 w 24"/>
                <a:gd name="T51" fmla="*/ 867551 h 47"/>
                <a:gd name="T52" fmla="*/ 173317 w 24"/>
                <a:gd name="T53" fmla="*/ 887418 h 47"/>
                <a:gd name="T54" fmla="*/ 89200 w 24"/>
                <a:gd name="T55" fmla="*/ 887418 h 47"/>
                <a:gd name="T56" fmla="*/ 21408 w 24"/>
                <a:gd name="T57" fmla="*/ 906184 h 47"/>
                <a:gd name="T58" fmla="*/ 110608 w 24"/>
                <a:gd name="T59" fmla="*/ 824266 h 47"/>
                <a:gd name="T60" fmla="*/ 130504 w 24"/>
                <a:gd name="T61" fmla="*/ 748384 h 47"/>
                <a:gd name="T62" fmla="*/ 67846 w 24"/>
                <a:gd name="T63" fmla="*/ 728505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47"/>
                <a:gd name="T98" fmla="*/ 24 w 24"/>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tx1"/>
            </a:solidFill>
            <a:ln w="9525">
              <a:solidFill>
                <a:schemeClr val="bg1"/>
              </a:solidFill>
              <a:round/>
              <a:headEnd/>
              <a:tailEnd/>
            </a:ln>
          </p:spPr>
          <p:txBody>
            <a:bodyPr/>
            <a:lstStyle/>
            <a:p>
              <a:endParaRPr lang="en-US"/>
            </a:p>
          </p:txBody>
        </p:sp>
        <p:sp>
          <p:nvSpPr>
            <p:cNvPr id="12534"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 name="T18" fmla="*/ 0 w 34"/>
                <a:gd name="T19" fmla="*/ 0 h 22"/>
                <a:gd name="T20" fmla="*/ 34 w 3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4" h="22">
                  <a:moveTo>
                    <a:pt x="24" y="22"/>
                  </a:moveTo>
                  <a:lnTo>
                    <a:pt x="0" y="18"/>
                  </a:lnTo>
                  <a:lnTo>
                    <a:pt x="13" y="0"/>
                  </a:lnTo>
                  <a:lnTo>
                    <a:pt x="27" y="3"/>
                  </a:lnTo>
                  <a:lnTo>
                    <a:pt x="34" y="15"/>
                  </a:lnTo>
                  <a:lnTo>
                    <a:pt x="24" y="22"/>
                  </a:lnTo>
                  <a:close/>
                </a:path>
              </a:pathLst>
            </a:custGeom>
            <a:solidFill>
              <a:schemeClr val="tx1"/>
            </a:solidFill>
            <a:ln w="9525">
              <a:solidFill>
                <a:schemeClr val="bg1"/>
              </a:solidFill>
              <a:round/>
              <a:headEnd/>
              <a:tailEnd/>
            </a:ln>
          </p:spPr>
          <p:txBody>
            <a:bodyPr/>
            <a:lstStyle/>
            <a:p>
              <a:endParaRPr lang="en-US"/>
            </a:p>
          </p:txBody>
        </p:sp>
      </p:grpSp>
      <p:sp>
        <p:nvSpPr>
          <p:cNvPr id="12444" name="Freeform 458"/>
          <p:cNvSpPr>
            <a:spLocks/>
          </p:cNvSpPr>
          <p:nvPr/>
        </p:nvSpPr>
        <p:spPr bwMode="auto">
          <a:xfrm>
            <a:off x="5275263" y="3709988"/>
            <a:ext cx="73025" cy="44450"/>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8"/>
              <a:gd name="T47" fmla="*/ 46 w 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63A1CF"/>
          </a:solidFill>
          <a:ln w="9525">
            <a:solidFill>
              <a:schemeClr val="bg1"/>
            </a:solidFill>
            <a:round/>
            <a:headEnd/>
            <a:tailEnd/>
          </a:ln>
        </p:spPr>
        <p:txBody>
          <a:bodyPr/>
          <a:lstStyle/>
          <a:p>
            <a:endParaRPr lang="en-US"/>
          </a:p>
        </p:txBody>
      </p:sp>
      <p:sp>
        <p:nvSpPr>
          <p:cNvPr id="12445" name="Freeform 507"/>
          <p:cNvSpPr>
            <a:spLocks/>
          </p:cNvSpPr>
          <p:nvPr/>
        </p:nvSpPr>
        <p:spPr bwMode="auto">
          <a:xfrm>
            <a:off x="6342063" y="3095625"/>
            <a:ext cx="1508125" cy="1047750"/>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0"/>
              <a:gd name="T184" fmla="*/ 0 h 660"/>
              <a:gd name="T185" fmla="*/ 950 w 950"/>
              <a:gd name="T186" fmla="*/ 660 h 6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rgbClr val="63A1CF"/>
          </a:solidFill>
          <a:ln w="9525">
            <a:solidFill>
              <a:schemeClr val="bg1"/>
            </a:solidFill>
            <a:round/>
            <a:headEnd/>
            <a:tailEnd/>
          </a:ln>
        </p:spPr>
        <p:txBody>
          <a:bodyPr/>
          <a:lstStyle/>
          <a:p>
            <a:endParaRPr lang="en-US"/>
          </a:p>
        </p:txBody>
      </p:sp>
      <p:sp>
        <p:nvSpPr>
          <p:cNvPr id="12446" name="Freeform 260"/>
          <p:cNvSpPr>
            <a:spLocks/>
          </p:cNvSpPr>
          <p:nvPr/>
        </p:nvSpPr>
        <p:spPr bwMode="auto">
          <a:xfrm>
            <a:off x="6481763" y="4425950"/>
            <a:ext cx="57150" cy="68263"/>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 name="T18" fmla="*/ 0 w 42"/>
              <a:gd name="T19" fmla="*/ 0 h 54"/>
              <a:gd name="T20" fmla="*/ 42 w 4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2" h="54">
                <a:moveTo>
                  <a:pt x="6" y="0"/>
                </a:moveTo>
                <a:lnTo>
                  <a:pt x="0" y="24"/>
                </a:lnTo>
                <a:lnTo>
                  <a:pt x="6" y="54"/>
                </a:lnTo>
                <a:lnTo>
                  <a:pt x="30" y="54"/>
                </a:lnTo>
                <a:lnTo>
                  <a:pt x="42" y="30"/>
                </a:lnTo>
                <a:lnTo>
                  <a:pt x="6" y="0"/>
                </a:lnTo>
                <a:close/>
              </a:path>
            </a:pathLst>
          </a:custGeom>
          <a:solidFill>
            <a:srgbClr val="63A1CF"/>
          </a:solidFill>
          <a:ln w="9525">
            <a:solidFill>
              <a:schemeClr val="bg1"/>
            </a:solidFill>
            <a:round/>
            <a:headEnd/>
            <a:tailEnd/>
          </a:ln>
        </p:spPr>
        <p:txBody>
          <a:bodyPr/>
          <a:lstStyle/>
          <a:p>
            <a:endParaRPr lang="en-US"/>
          </a:p>
        </p:txBody>
      </p:sp>
      <p:sp>
        <p:nvSpPr>
          <p:cNvPr id="12447" name="Freeform 261"/>
          <p:cNvSpPr>
            <a:spLocks/>
          </p:cNvSpPr>
          <p:nvPr/>
        </p:nvSpPr>
        <p:spPr bwMode="auto">
          <a:xfrm>
            <a:off x="7205663" y="4143375"/>
            <a:ext cx="53975" cy="53975"/>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0" y="30"/>
                </a:moveTo>
                <a:lnTo>
                  <a:pt x="12" y="12"/>
                </a:lnTo>
                <a:lnTo>
                  <a:pt x="30" y="0"/>
                </a:lnTo>
                <a:lnTo>
                  <a:pt x="42" y="12"/>
                </a:lnTo>
                <a:lnTo>
                  <a:pt x="30" y="30"/>
                </a:lnTo>
                <a:lnTo>
                  <a:pt x="12" y="42"/>
                </a:lnTo>
                <a:lnTo>
                  <a:pt x="0" y="30"/>
                </a:lnTo>
                <a:close/>
              </a:path>
            </a:pathLst>
          </a:custGeom>
          <a:solidFill>
            <a:srgbClr val="63A1CF"/>
          </a:solidFill>
          <a:ln w="9525">
            <a:solidFill>
              <a:schemeClr val="bg1"/>
            </a:solidFill>
            <a:round/>
            <a:headEnd/>
            <a:tailEnd/>
          </a:ln>
        </p:spPr>
        <p:txBody>
          <a:bodyPr/>
          <a:lstStyle/>
          <a:p>
            <a:endParaRPr lang="en-US"/>
          </a:p>
        </p:txBody>
      </p:sp>
      <p:sp>
        <p:nvSpPr>
          <p:cNvPr id="12448" name="Freeform 262"/>
          <p:cNvSpPr>
            <a:spLocks/>
          </p:cNvSpPr>
          <p:nvPr/>
        </p:nvSpPr>
        <p:spPr bwMode="auto">
          <a:xfrm>
            <a:off x="7496175" y="4010025"/>
            <a:ext cx="31750" cy="93663"/>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 name="T18" fmla="*/ 0 w 24"/>
              <a:gd name="T19" fmla="*/ 0 h 72"/>
              <a:gd name="T20" fmla="*/ 24 w 2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4" h="72">
                <a:moveTo>
                  <a:pt x="0" y="42"/>
                </a:moveTo>
                <a:lnTo>
                  <a:pt x="0" y="18"/>
                </a:lnTo>
                <a:lnTo>
                  <a:pt x="24" y="0"/>
                </a:lnTo>
                <a:lnTo>
                  <a:pt x="24" y="24"/>
                </a:lnTo>
                <a:lnTo>
                  <a:pt x="6" y="72"/>
                </a:lnTo>
                <a:lnTo>
                  <a:pt x="0" y="42"/>
                </a:lnTo>
                <a:close/>
              </a:path>
            </a:pathLst>
          </a:custGeom>
          <a:solidFill>
            <a:schemeClr val="tx1"/>
          </a:solidFill>
          <a:ln w="9525">
            <a:solidFill>
              <a:schemeClr val="bg1"/>
            </a:solidFill>
            <a:round/>
            <a:headEnd/>
            <a:tailEnd/>
          </a:ln>
        </p:spPr>
        <p:txBody>
          <a:bodyPr/>
          <a:lstStyle/>
          <a:p>
            <a:endParaRPr lang="en-US"/>
          </a:p>
        </p:txBody>
      </p:sp>
      <p:sp>
        <p:nvSpPr>
          <p:cNvPr id="12449" name="Freeform 263"/>
          <p:cNvSpPr>
            <a:spLocks/>
          </p:cNvSpPr>
          <p:nvPr/>
        </p:nvSpPr>
        <p:spPr bwMode="auto">
          <a:xfrm>
            <a:off x="7731125" y="3767138"/>
            <a:ext cx="46038" cy="6985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18"/>
                </a:moveTo>
                <a:lnTo>
                  <a:pt x="6" y="36"/>
                </a:lnTo>
                <a:lnTo>
                  <a:pt x="12" y="54"/>
                </a:lnTo>
                <a:lnTo>
                  <a:pt x="30" y="42"/>
                </a:lnTo>
                <a:lnTo>
                  <a:pt x="36" y="18"/>
                </a:lnTo>
                <a:lnTo>
                  <a:pt x="30" y="0"/>
                </a:lnTo>
                <a:lnTo>
                  <a:pt x="0" y="18"/>
                </a:lnTo>
                <a:close/>
              </a:path>
            </a:pathLst>
          </a:custGeom>
          <a:solidFill>
            <a:srgbClr val="63A1CF"/>
          </a:solidFill>
          <a:ln w="9525">
            <a:solidFill>
              <a:schemeClr val="bg1"/>
            </a:solidFill>
            <a:round/>
            <a:headEnd/>
            <a:tailEnd/>
          </a:ln>
        </p:spPr>
        <p:txBody>
          <a:bodyPr/>
          <a:lstStyle/>
          <a:p>
            <a:endParaRPr lang="en-US"/>
          </a:p>
        </p:txBody>
      </p:sp>
      <p:sp>
        <p:nvSpPr>
          <p:cNvPr id="12450" name="Freeform 264"/>
          <p:cNvSpPr>
            <a:spLocks/>
          </p:cNvSpPr>
          <p:nvPr/>
        </p:nvSpPr>
        <p:spPr bwMode="auto">
          <a:xfrm>
            <a:off x="7786688" y="3408363"/>
            <a:ext cx="344487" cy="374650"/>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89"/>
              <a:gd name="T107" fmla="*/ 264 w 264"/>
              <a:gd name="T108" fmla="*/ 289 h 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tx1"/>
          </a:solidFill>
          <a:ln w="9525">
            <a:solidFill>
              <a:schemeClr val="bg1"/>
            </a:solidFill>
            <a:round/>
            <a:headEnd/>
            <a:tailEnd/>
          </a:ln>
        </p:spPr>
        <p:txBody>
          <a:bodyPr/>
          <a:lstStyle/>
          <a:p>
            <a:endParaRPr lang="en-US"/>
          </a:p>
        </p:txBody>
      </p:sp>
      <p:sp>
        <p:nvSpPr>
          <p:cNvPr id="12451" name="Freeform 265"/>
          <p:cNvSpPr>
            <a:spLocks/>
          </p:cNvSpPr>
          <p:nvPr/>
        </p:nvSpPr>
        <p:spPr bwMode="auto">
          <a:xfrm>
            <a:off x="8029575" y="3063875"/>
            <a:ext cx="61913" cy="306388"/>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234"/>
              <a:gd name="T44" fmla="*/ 48 w 48"/>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63A1CF"/>
          </a:solidFill>
          <a:ln w="9525">
            <a:solidFill>
              <a:schemeClr val="bg1"/>
            </a:solidFill>
            <a:round/>
            <a:headEnd/>
            <a:tailEnd/>
          </a:ln>
        </p:spPr>
        <p:txBody>
          <a:bodyPr/>
          <a:lstStyle/>
          <a:p>
            <a:endParaRPr lang="en-US"/>
          </a:p>
        </p:txBody>
      </p:sp>
      <p:sp>
        <p:nvSpPr>
          <p:cNvPr id="12452" name="Freeform 272"/>
          <p:cNvSpPr>
            <a:spLocks/>
          </p:cNvSpPr>
          <p:nvPr/>
        </p:nvSpPr>
        <p:spPr bwMode="auto">
          <a:xfrm>
            <a:off x="7478713" y="4189413"/>
            <a:ext cx="141287" cy="195262"/>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51"/>
              <a:gd name="T47" fmla="*/ 108 w 108"/>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63A1CF"/>
          </a:solidFill>
          <a:ln w="9525">
            <a:solidFill>
              <a:schemeClr val="bg1"/>
            </a:solidFill>
            <a:round/>
            <a:headEnd/>
            <a:tailEnd/>
          </a:ln>
        </p:spPr>
        <p:txBody>
          <a:bodyPr/>
          <a:lstStyle/>
          <a:p>
            <a:endParaRPr lang="en-US"/>
          </a:p>
        </p:txBody>
      </p:sp>
      <p:sp>
        <p:nvSpPr>
          <p:cNvPr id="12453" name="Freeform 273"/>
          <p:cNvSpPr>
            <a:spLocks/>
          </p:cNvSpPr>
          <p:nvPr/>
        </p:nvSpPr>
        <p:spPr bwMode="auto">
          <a:xfrm>
            <a:off x="7535863" y="4416425"/>
            <a:ext cx="115887" cy="92075"/>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2"/>
              <a:gd name="T32" fmla="*/ 90 w 9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63A1CF"/>
          </a:solidFill>
          <a:ln w="9525">
            <a:solidFill>
              <a:schemeClr val="bg1"/>
            </a:solidFill>
            <a:round/>
            <a:headEnd/>
            <a:tailEnd/>
          </a:ln>
        </p:spPr>
        <p:txBody>
          <a:bodyPr/>
          <a:lstStyle/>
          <a:p>
            <a:endParaRPr lang="en-US"/>
          </a:p>
        </p:txBody>
      </p:sp>
      <p:sp>
        <p:nvSpPr>
          <p:cNvPr id="12454" name="Freeform 333"/>
          <p:cNvSpPr>
            <a:spLocks/>
          </p:cNvSpPr>
          <p:nvPr/>
        </p:nvSpPr>
        <p:spPr bwMode="auto">
          <a:xfrm>
            <a:off x="6692900" y="3143250"/>
            <a:ext cx="777875" cy="390525"/>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301"/>
              <a:gd name="T92" fmla="*/ 595 w 595"/>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63A1CF"/>
          </a:solidFill>
          <a:ln w="9525">
            <a:solidFill>
              <a:schemeClr val="bg1"/>
            </a:solidFill>
            <a:round/>
            <a:headEnd/>
            <a:tailEnd/>
          </a:ln>
        </p:spPr>
        <p:txBody>
          <a:bodyPr/>
          <a:lstStyle/>
          <a:p>
            <a:endParaRPr lang="en-US"/>
          </a:p>
        </p:txBody>
      </p:sp>
      <p:sp>
        <p:nvSpPr>
          <p:cNvPr id="12455" name="Line 449"/>
          <p:cNvSpPr>
            <a:spLocks noChangeShapeType="1"/>
          </p:cNvSpPr>
          <p:nvPr/>
        </p:nvSpPr>
        <p:spPr bwMode="auto">
          <a:xfrm>
            <a:off x="7440613" y="4206875"/>
            <a:ext cx="0" cy="0"/>
          </a:xfrm>
          <a:prstGeom prst="line">
            <a:avLst/>
          </a:prstGeom>
          <a:noFill/>
          <a:ln w="0">
            <a:solidFill>
              <a:schemeClr val="bg2"/>
            </a:solidFill>
            <a:round/>
            <a:headEnd/>
            <a:tailEnd/>
          </a:ln>
        </p:spPr>
        <p:txBody>
          <a:bodyPr/>
          <a:lstStyle/>
          <a:p>
            <a:endParaRPr lang="en-US"/>
          </a:p>
        </p:txBody>
      </p:sp>
      <p:sp>
        <p:nvSpPr>
          <p:cNvPr id="12456" name="Freeform 506"/>
          <p:cNvSpPr>
            <a:spLocks/>
          </p:cNvSpPr>
          <p:nvPr/>
        </p:nvSpPr>
        <p:spPr bwMode="auto">
          <a:xfrm>
            <a:off x="7589838" y="3492500"/>
            <a:ext cx="123825" cy="155575"/>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98"/>
              <a:gd name="T101" fmla="*/ 78 w 7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rgbClr val="5F5F5E"/>
          </a:solidFill>
          <a:ln w="9525">
            <a:noFill/>
            <a:round/>
            <a:headEnd/>
            <a:tailEnd/>
          </a:ln>
        </p:spPr>
        <p:txBody>
          <a:bodyPr/>
          <a:lstStyle/>
          <a:p>
            <a:endParaRPr lang="en-US"/>
          </a:p>
        </p:txBody>
      </p:sp>
      <p:sp>
        <p:nvSpPr>
          <p:cNvPr id="12457" name="Freeform 517"/>
          <p:cNvSpPr>
            <a:spLocks/>
          </p:cNvSpPr>
          <p:nvPr/>
        </p:nvSpPr>
        <p:spPr bwMode="auto">
          <a:xfrm>
            <a:off x="7637463" y="3632200"/>
            <a:ext cx="85725" cy="104775"/>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6"/>
              <a:gd name="T56" fmla="*/ 54 w 5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DDDDDD"/>
          </a:solidFill>
          <a:ln w="9525" cap="flat" cmpd="sng">
            <a:solidFill>
              <a:schemeClr val="bg2"/>
            </a:solidFill>
            <a:prstDash val="solid"/>
            <a:round/>
            <a:headEnd type="none" w="med" len="med"/>
            <a:tailEnd type="none" w="med" len="med"/>
          </a:ln>
        </p:spPr>
        <p:txBody>
          <a:bodyPr/>
          <a:lstStyle/>
          <a:p>
            <a:endParaRPr lang="en-US"/>
          </a:p>
        </p:txBody>
      </p:sp>
      <p:sp>
        <p:nvSpPr>
          <p:cNvPr id="12458" name="Freeform 411"/>
          <p:cNvSpPr>
            <a:spLocks/>
          </p:cNvSpPr>
          <p:nvPr/>
        </p:nvSpPr>
        <p:spPr bwMode="auto">
          <a:xfrm>
            <a:off x="2919413" y="5365750"/>
            <a:ext cx="127000" cy="166688"/>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63A1CF"/>
          </a:solidFill>
          <a:ln w="9525">
            <a:solidFill>
              <a:schemeClr val="bg1"/>
            </a:solidFill>
            <a:round/>
            <a:headEnd/>
            <a:tailEnd/>
          </a:ln>
        </p:spPr>
        <p:txBody>
          <a:bodyPr/>
          <a:lstStyle/>
          <a:p>
            <a:endParaRPr lang="en-US"/>
          </a:p>
        </p:txBody>
      </p:sp>
      <p:sp>
        <p:nvSpPr>
          <p:cNvPr id="12459" name="Freeform 420"/>
          <p:cNvSpPr>
            <a:spLocks/>
          </p:cNvSpPr>
          <p:nvPr/>
        </p:nvSpPr>
        <p:spPr bwMode="auto">
          <a:xfrm>
            <a:off x="2371725" y="4675188"/>
            <a:ext cx="320675" cy="392112"/>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63A1CF"/>
          </a:solidFill>
          <a:ln w="9525">
            <a:solidFill>
              <a:schemeClr val="bg1"/>
            </a:solidFill>
            <a:round/>
            <a:headEnd/>
            <a:tailEnd/>
          </a:ln>
        </p:spPr>
        <p:txBody>
          <a:bodyPr/>
          <a:lstStyle/>
          <a:p>
            <a:endParaRPr lang="en-US"/>
          </a:p>
        </p:txBody>
      </p:sp>
      <p:sp>
        <p:nvSpPr>
          <p:cNvPr id="12460" name="Freeform 413"/>
          <p:cNvSpPr>
            <a:spLocks/>
          </p:cNvSpPr>
          <p:nvPr/>
        </p:nvSpPr>
        <p:spPr bwMode="auto">
          <a:xfrm>
            <a:off x="2576513" y="4551363"/>
            <a:ext cx="884237" cy="911225"/>
          </a:xfrm>
          <a:custGeom>
            <a:avLst/>
            <a:gdLst>
              <a:gd name="T0" fmla="*/ 39734865 w 10000"/>
              <a:gd name="T1" fmla="*/ 65147755 h 10000"/>
              <a:gd name="T2" fmla="*/ 36529242 w 10000"/>
              <a:gd name="T3" fmla="*/ 70262642 h 10000"/>
              <a:gd name="T4" fmla="*/ 32682370 w 10000"/>
              <a:gd name="T5" fmla="*/ 74729829 h 10000"/>
              <a:gd name="T6" fmla="*/ 33964690 w 10000"/>
              <a:gd name="T7" fmla="*/ 75369144 h 10000"/>
              <a:gd name="T8" fmla="*/ 39093794 w 10000"/>
              <a:gd name="T9" fmla="*/ 79196926 h 10000"/>
              <a:gd name="T10" fmla="*/ 41658257 w 10000"/>
              <a:gd name="T11" fmla="*/ 81115054 h 10000"/>
              <a:gd name="T12" fmla="*/ 47428531 w 10000"/>
              <a:gd name="T13" fmla="*/ 75369144 h 10000"/>
              <a:gd name="T14" fmla="*/ 51908693 w 10000"/>
              <a:gd name="T15" fmla="*/ 63229719 h 10000"/>
              <a:gd name="T16" fmla="*/ 63449131 w 10000"/>
              <a:gd name="T17" fmla="*/ 58123216 h 10000"/>
              <a:gd name="T18" fmla="*/ 66013682 w 10000"/>
              <a:gd name="T19" fmla="*/ 54926366 h 10000"/>
              <a:gd name="T20" fmla="*/ 68570453 w 10000"/>
              <a:gd name="T21" fmla="*/ 49180548 h 10000"/>
              <a:gd name="T22" fmla="*/ 69852684 w 10000"/>
              <a:gd name="T23" fmla="*/ 37049403 h 10000"/>
              <a:gd name="T24" fmla="*/ 78187499 w 10000"/>
              <a:gd name="T25" fmla="*/ 28106736 h 10000"/>
              <a:gd name="T26" fmla="*/ 76905267 w 10000"/>
              <a:gd name="T27" fmla="*/ 21713122 h 10000"/>
              <a:gd name="T28" fmla="*/ 67296002 w 10000"/>
              <a:gd name="T29" fmla="*/ 17245934 h 10000"/>
              <a:gd name="T30" fmla="*/ 58961188 w 10000"/>
              <a:gd name="T31" fmla="*/ 15967304 h 10000"/>
              <a:gd name="T32" fmla="*/ 52549853 w 10000"/>
              <a:gd name="T33" fmla="*/ 12139432 h 10000"/>
              <a:gd name="T34" fmla="*/ 47428531 w 10000"/>
              <a:gd name="T35" fmla="*/ 7024634 h 10000"/>
              <a:gd name="T36" fmla="*/ 44863968 w 10000"/>
              <a:gd name="T37" fmla="*/ 1918037 h 10000"/>
              <a:gd name="T38" fmla="*/ 39734865 w 10000"/>
              <a:gd name="T39" fmla="*/ 7024634 h 10000"/>
              <a:gd name="T40" fmla="*/ 35888082 w 10000"/>
              <a:gd name="T41" fmla="*/ 6385227 h 10000"/>
              <a:gd name="T42" fmla="*/ 33964690 w 10000"/>
              <a:gd name="T43" fmla="*/ 7024634 h 10000"/>
              <a:gd name="T44" fmla="*/ 28843369 w 10000"/>
              <a:gd name="T45" fmla="*/ 8303355 h 10000"/>
              <a:gd name="T46" fmla="*/ 27561137 w 10000"/>
              <a:gd name="T47" fmla="*/ 2557444 h 10000"/>
              <a:gd name="T48" fmla="*/ 24996585 w 10000"/>
              <a:gd name="T49" fmla="*/ 0 h 10000"/>
              <a:gd name="T50" fmla="*/ 22432028 w 10000"/>
              <a:gd name="T51" fmla="*/ 2557444 h 10000"/>
              <a:gd name="T52" fmla="*/ 19226317 w 10000"/>
              <a:gd name="T53" fmla="*/ 5745911 h 10000"/>
              <a:gd name="T54" fmla="*/ 14097214 w 10000"/>
              <a:gd name="T55" fmla="*/ 9581986 h 10000"/>
              <a:gd name="T56" fmla="*/ 7052497 w 10000"/>
              <a:gd name="T57" fmla="*/ 8942670 h 10000"/>
              <a:gd name="T58" fmla="*/ 6411337 w 10000"/>
              <a:gd name="T59" fmla="*/ 19164062 h 10000"/>
              <a:gd name="T60" fmla="*/ 4487945 w 10000"/>
              <a:gd name="T61" fmla="*/ 19803378 h 10000"/>
              <a:gd name="T62" fmla="*/ 0 w 10000"/>
              <a:gd name="T63" fmla="*/ 24909977 h 10000"/>
              <a:gd name="T64" fmla="*/ 2564552 w 10000"/>
              <a:gd name="T65" fmla="*/ 30655795 h 10000"/>
              <a:gd name="T66" fmla="*/ 6411337 w 10000"/>
              <a:gd name="T67" fmla="*/ 33213238 h 10000"/>
              <a:gd name="T68" fmla="*/ 7693657 w 10000"/>
              <a:gd name="T69" fmla="*/ 33852554 h 10000"/>
              <a:gd name="T70" fmla="*/ 11032270 w 10000"/>
              <a:gd name="T71" fmla="*/ 34217955 h 10000"/>
              <a:gd name="T72" fmla="*/ 14613254 w 10000"/>
              <a:gd name="T73" fmla="*/ 32266658 h 10000"/>
              <a:gd name="T74" fmla="*/ 17302925 w 10000"/>
              <a:gd name="T75" fmla="*/ 35770682 h 10000"/>
              <a:gd name="T76" fmla="*/ 25637657 w 10000"/>
              <a:gd name="T77" fmla="*/ 39598463 h 10000"/>
              <a:gd name="T78" fmla="*/ 26919977 w 10000"/>
              <a:gd name="T79" fmla="*/ 44073943 h 10000"/>
              <a:gd name="T80" fmla="*/ 30758979 w 10000"/>
              <a:gd name="T81" fmla="*/ 47262409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00"/>
              <a:gd name="T124" fmla="*/ 0 h 10000"/>
              <a:gd name="T125" fmla="*/ 10000 w 10000"/>
              <a:gd name="T126" fmla="*/ 10000 h 1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63A1CF"/>
          </a:solidFill>
          <a:ln w="9525">
            <a:solidFill>
              <a:schemeClr val="bg1"/>
            </a:solidFill>
            <a:round/>
            <a:headEnd/>
            <a:tailEnd/>
          </a:ln>
        </p:spPr>
        <p:txBody>
          <a:bodyPr/>
          <a:lstStyle/>
          <a:p>
            <a:endParaRPr lang="en-US"/>
          </a:p>
        </p:txBody>
      </p:sp>
      <p:sp>
        <p:nvSpPr>
          <p:cNvPr id="12461" name="Freeform 409"/>
          <p:cNvSpPr>
            <a:spLocks/>
          </p:cNvSpPr>
          <p:nvPr/>
        </p:nvSpPr>
        <p:spPr bwMode="auto">
          <a:xfrm>
            <a:off x="2563813" y="5153025"/>
            <a:ext cx="473075" cy="947738"/>
          </a:xfrm>
          <a:custGeom>
            <a:avLst/>
            <a:gdLst>
              <a:gd name="T0" fmla="*/ 802631221 w 10000"/>
              <a:gd name="T1" fmla="*/ 2147483647 h 10001"/>
              <a:gd name="T2" fmla="*/ 819678566 w 10000"/>
              <a:gd name="T3" fmla="*/ 2147483647 h 10001"/>
              <a:gd name="T4" fmla="*/ 853874685 w 10000"/>
              <a:gd name="T5" fmla="*/ 1967533265 h 10001"/>
              <a:gd name="T6" fmla="*/ 973406687 w 10000"/>
              <a:gd name="T7" fmla="*/ 1492674353 h 10001"/>
              <a:gd name="T8" fmla="*/ 1024544940 w 10000"/>
              <a:gd name="T9" fmla="*/ 1357359291 h 10001"/>
              <a:gd name="T10" fmla="*/ 1058741058 w 10000"/>
              <a:gd name="T11" fmla="*/ 949726543 h 10001"/>
              <a:gd name="T12" fmla="*/ 1041694469 w 10000"/>
              <a:gd name="T13" fmla="*/ 882500758 h 10001"/>
              <a:gd name="T14" fmla="*/ 990453276 w 10000"/>
              <a:gd name="T15" fmla="*/ 1018659601 h 10001"/>
              <a:gd name="T16" fmla="*/ 887966348 w 10000"/>
              <a:gd name="T17" fmla="*/ 1221200448 h 10001"/>
              <a:gd name="T18" fmla="*/ 802631221 w 10000"/>
              <a:gd name="T19" fmla="*/ 1153965566 h 10001"/>
              <a:gd name="T20" fmla="*/ 819678566 w 10000"/>
              <a:gd name="T21" fmla="*/ 678253206 h 10001"/>
              <a:gd name="T22" fmla="*/ 768434913 w 10000"/>
              <a:gd name="T23" fmla="*/ 542947242 h 10001"/>
              <a:gd name="T24" fmla="*/ 665947985 w 10000"/>
              <a:gd name="T25" fmla="*/ 407632559 h 10001"/>
              <a:gd name="T26" fmla="*/ 614704521 w 10000"/>
              <a:gd name="T27" fmla="*/ 271473810 h 10001"/>
              <a:gd name="T28" fmla="*/ 563568540 w 10000"/>
              <a:gd name="T29" fmla="*/ 0 h 10001"/>
              <a:gd name="T30" fmla="*/ 495172897 w 10000"/>
              <a:gd name="T31" fmla="*/ 68932608 h 10001"/>
              <a:gd name="T32" fmla="*/ 478128200 w 10000"/>
              <a:gd name="T33" fmla="*/ 135314825 h 10001"/>
              <a:gd name="T34" fmla="*/ 392793357 w 10000"/>
              <a:gd name="T35" fmla="*/ 68932608 h 10001"/>
              <a:gd name="T36" fmla="*/ 358596860 w 10000"/>
              <a:gd name="T37" fmla="*/ 68932608 h 10001"/>
              <a:gd name="T38" fmla="*/ 336467366 w 10000"/>
              <a:gd name="T39" fmla="*/ 111481133 h 10001"/>
              <a:gd name="T40" fmla="*/ 341549893 w 10000"/>
              <a:gd name="T41" fmla="*/ 204238359 h 10001"/>
              <a:gd name="T42" fmla="*/ 324503115 w 10000"/>
              <a:gd name="T43" fmla="*/ 474859102 h 10001"/>
              <a:gd name="T44" fmla="*/ 273261922 w 10000"/>
              <a:gd name="T45" fmla="*/ 678253206 h 10001"/>
              <a:gd name="T46" fmla="*/ 273261922 w 10000"/>
              <a:gd name="T47" fmla="*/ 1085041605 h 10001"/>
              <a:gd name="T48" fmla="*/ 239062965 w 10000"/>
              <a:gd name="T49" fmla="*/ 1357359291 h 10001"/>
              <a:gd name="T50" fmla="*/ 187821819 w 10000"/>
              <a:gd name="T51" fmla="*/ 2147483647 h 10001"/>
              <a:gd name="T52" fmla="*/ 204866468 w 10000"/>
              <a:gd name="T53" fmla="*/ 2147483647 h 10001"/>
              <a:gd name="T54" fmla="*/ 102486975 w 10000"/>
              <a:gd name="T55" fmla="*/ 2147483647 h 10001"/>
              <a:gd name="T56" fmla="*/ 85334915 w 10000"/>
              <a:gd name="T57" fmla="*/ 2147483647 h 10001"/>
              <a:gd name="T58" fmla="*/ 85334915 w 10000"/>
              <a:gd name="T59" fmla="*/ 2147483647 h 10001"/>
              <a:gd name="T60" fmla="*/ 68288089 w 10000"/>
              <a:gd name="T61" fmla="*/ 2147483647 h 10001"/>
              <a:gd name="T62" fmla="*/ 102486975 w 10000"/>
              <a:gd name="T63" fmla="*/ 2147483647 h 10001"/>
              <a:gd name="T64" fmla="*/ 51243488 w 10000"/>
              <a:gd name="T65" fmla="*/ 2147483647 h 10001"/>
              <a:gd name="T66" fmla="*/ 0 w 10000"/>
              <a:gd name="T67" fmla="*/ 2147483647 h 10001"/>
              <a:gd name="T68" fmla="*/ 17046831 w 10000"/>
              <a:gd name="T69" fmla="*/ 2147483647 h 10001"/>
              <a:gd name="T70" fmla="*/ 72524616 w 10000"/>
              <a:gd name="T71" fmla="*/ 2147483647 h 10001"/>
              <a:gd name="T72" fmla="*/ 251450334 w 10000"/>
              <a:gd name="T73" fmla="*/ 2147483647 h 10001"/>
              <a:gd name="T74" fmla="*/ 231017476 w 10000"/>
              <a:gd name="T75" fmla="*/ 2147483647 h 10001"/>
              <a:gd name="T76" fmla="*/ 239062965 w 10000"/>
              <a:gd name="T77" fmla="*/ 2147483647 h 10001"/>
              <a:gd name="T78" fmla="*/ 285967008 w 10000"/>
              <a:gd name="T79" fmla="*/ 2147483647 h 10001"/>
              <a:gd name="T80" fmla="*/ 335091097 w 10000"/>
              <a:gd name="T81" fmla="*/ 2147483647 h 10001"/>
              <a:gd name="T82" fmla="*/ 388346453 w 10000"/>
              <a:gd name="T83" fmla="*/ 2147483647 h 10001"/>
              <a:gd name="T84" fmla="*/ 409838148 w 10000"/>
              <a:gd name="T85" fmla="*/ 2147483647 h 10001"/>
              <a:gd name="T86" fmla="*/ 358596860 w 10000"/>
              <a:gd name="T87" fmla="*/ 2147483647 h 10001"/>
              <a:gd name="T88" fmla="*/ 324503115 w 10000"/>
              <a:gd name="T89" fmla="*/ 2147483647 h 10001"/>
              <a:gd name="T90" fmla="*/ 400098105 w 10000"/>
              <a:gd name="T91" fmla="*/ 2147483647 h 10001"/>
              <a:gd name="T92" fmla="*/ 420425941 w 10000"/>
              <a:gd name="T93" fmla="*/ 2147483647 h 10001"/>
              <a:gd name="T94" fmla="*/ 461081612 w 10000"/>
              <a:gd name="T95" fmla="*/ 2147483647 h 10001"/>
              <a:gd name="T96" fmla="*/ 506078596 w 10000"/>
              <a:gd name="T97" fmla="*/ 2147483647 h 10001"/>
              <a:gd name="T98" fmla="*/ 512325076 w 10000"/>
              <a:gd name="T99" fmla="*/ 2147483647 h 10001"/>
              <a:gd name="T100" fmla="*/ 575638003 w 10000"/>
              <a:gd name="T101" fmla="*/ 2147483647 h 10001"/>
              <a:gd name="T102" fmla="*/ 569179207 w 10000"/>
              <a:gd name="T103" fmla="*/ 2147483647 h 10001"/>
              <a:gd name="T104" fmla="*/ 580612858 w 10000"/>
              <a:gd name="T105" fmla="*/ 2147483647 h 10001"/>
              <a:gd name="T106" fmla="*/ 614704521 w 10000"/>
              <a:gd name="T107" fmla="*/ 2147483647 h 10001"/>
              <a:gd name="T108" fmla="*/ 697499048 w 10000"/>
              <a:gd name="T109" fmla="*/ 2147483647 h 10001"/>
              <a:gd name="T110" fmla="*/ 819571084 w 10000"/>
              <a:gd name="T111" fmla="*/ 2147483647 h 10001"/>
              <a:gd name="T112" fmla="*/ 870919759 w 10000"/>
              <a:gd name="T113" fmla="*/ 2147483647 h 10001"/>
              <a:gd name="T114" fmla="*/ 905012937 w 10000"/>
              <a:gd name="T115" fmla="*/ 2147483647 h 10001"/>
              <a:gd name="T116" fmla="*/ 870919759 w 10000"/>
              <a:gd name="T117" fmla="*/ 2147483647 h 10001"/>
              <a:gd name="T118" fmla="*/ 819678566 w 10000"/>
              <a:gd name="T119" fmla="*/ 2147483647 h 10001"/>
              <a:gd name="T120" fmla="*/ 817983823 w 10000"/>
              <a:gd name="T121" fmla="*/ 2147483647 h 10001"/>
              <a:gd name="T122" fmla="*/ 802631221 w 10000"/>
              <a:gd name="T123" fmla="*/ 2147483647 h 10001"/>
              <a:gd name="T124" fmla="*/ 802631221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00"/>
              <a:gd name="T190" fmla="*/ 0 h 10001"/>
              <a:gd name="T191" fmla="*/ 10000 w 10000"/>
              <a:gd name="T192" fmla="*/ 10001 h 100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F4DD9E"/>
          </a:solidFill>
          <a:ln w="9525">
            <a:solidFill>
              <a:schemeClr val="bg1"/>
            </a:solidFill>
            <a:round/>
            <a:headEnd/>
            <a:tailEnd/>
          </a:ln>
        </p:spPr>
        <p:txBody>
          <a:bodyPr/>
          <a:lstStyle/>
          <a:p>
            <a:endParaRPr lang="en-US"/>
          </a:p>
        </p:txBody>
      </p:sp>
      <p:sp>
        <p:nvSpPr>
          <p:cNvPr id="12462" name="Freeform 444"/>
          <p:cNvSpPr>
            <a:spLocks/>
          </p:cNvSpPr>
          <p:nvPr/>
        </p:nvSpPr>
        <p:spPr bwMode="auto">
          <a:xfrm>
            <a:off x="2500313" y="5053013"/>
            <a:ext cx="242887" cy="1179512"/>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463"/>
              <a:gd name="T130" fmla="*/ 0 h 11339"/>
              <a:gd name="T131" fmla="*/ 14463 w 14463"/>
              <a:gd name="T132" fmla="*/ 11339 h 11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63A1CF"/>
          </a:solidFill>
          <a:ln w="9525">
            <a:solidFill>
              <a:schemeClr val="bg1"/>
            </a:solidFill>
            <a:round/>
            <a:headEnd/>
            <a:tailEnd/>
          </a:ln>
        </p:spPr>
        <p:txBody>
          <a:bodyPr/>
          <a:lstStyle/>
          <a:p>
            <a:endParaRPr lang="en-US"/>
          </a:p>
        </p:txBody>
      </p:sp>
      <p:sp>
        <p:nvSpPr>
          <p:cNvPr id="12463" name="Freeform 410"/>
          <p:cNvSpPr>
            <a:spLocks/>
          </p:cNvSpPr>
          <p:nvPr/>
        </p:nvSpPr>
        <p:spPr bwMode="auto">
          <a:xfrm>
            <a:off x="2820988" y="5105400"/>
            <a:ext cx="200025" cy="187325"/>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56"/>
              <a:gd name="T62" fmla="*/ 168 w 168"/>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63A1CF"/>
          </a:solidFill>
          <a:ln w="9525">
            <a:solidFill>
              <a:schemeClr val="bg1"/>
            </a:solidFill>
            <a:round/>
            <a:headEnd/>
            <a:tailEnd/>
          </a:ln>
        </p:spPr>
        <p:txBody>
          <a:bodyPr/>
          <a:lstStyle/>
          <a:p>
            <a:endParaRPr lang="en-US"/>
          </a:p>
        </p:txBody>
      </p:sp>
      <p:sp>
        <p:nvSpPr>
          <p:cNvPr id="12464" name="Freeform 412"/>
          <p:cNvSpPr>
            <a:spLocks/>
          </p:cNvSpPr>
          <p:nvPr/>
        </p:nvSpPr>
        <p:spPr bwMode="auto">
          <a:xfrm>
            <a:off x="2667000" y="4897438"/>
            <a:ext cx="266700" cy="287337"/>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84436935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141"/>
              <a:gd name="T94" fmla="*/ 0 h 10000"/>
              <a:gd name="T95" fmla="*/ 10141 w 10141"/>
              <a:gd name="T96" fmla="*/ 10000 h 1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rgbClr val="F4DD9E"/>
          </a:solidFill>
          <a:ln w="9525">
            <a:solidFill>
              <a:schemeClr val="bg1"/>
            </a:solidFill>
            <a:round/>
            <a:headEnd/>
            <a:tailEnd/>
          </a:ln>
        </p:spPr>
        <p:txBody>
          <a:bodyPr/>
          <a:lstStyle/>
          <a:p>
            <a:endParaRPr lang="en-US"/>
          </a:p>
        </p:txBody>
      </p:sp>
      <p:sp>
        <p:nvSpPr>
          <p:cNvPr id="12465" name="Freeform 405"/>
          <p:cNvSpPr>
            <a:spLocks/>
          </p:cNvSpPr>
          <p:nvPr/>
        </p:nvSpPr>
        <p:spPr bwMode="auto">
          <a:xfrm>
            <a:off x="2532063" y="4629150"/>
            <a:ext cx="195262" cy="139700"/>
          </a:xfrm>
          <a:custGeom>
            <a:avLst/>
            <a:gdLst>
              <a:gd name="T0" fmla="*/ 0 w 10000"/>
              <a:gd name="T1" fmla="*/ 148122343 h 10000"/>
              <a:gd name="T2" fmla="*/ 0 w 10000"/>
              <a:gd name="T3" fmla="*/ 148122343 h 10000"/>
              <a:gd name="T4" fmla="*/ 290734304 w 10000"/>
              <a:gd name="T5" fmla="*/ 211614627 h 10000"/>
              <a:gd name="T6" fmla="*/ 465180916 w 10000"/>
              <a:gd name="T7" fmla="*/ 275068857 h 10000"/>
              <a:gd name="T8" fmla="*/ 697771452 w 10000"/>
              <a:gd name="T9" fmla="*/ 275068857 h 10000"/>
              <a:gd name="T10" fmla="*/ 814066330 w 10000"/>
              <a:gd name="T11" fmla="*/ 338561253 h 10000"/>
              <a:gd name="T12" fmla="*/ 765801956 w 10000"/>
              <a:gd name="T13" fmla="*/ 310910052 h 10000"/>
              <a:gd name="T14" fmla="*/ 814066330 w 10000"/>
              <a:gd name="T15" fmla="*/ 338561253 h 10000"/>
              <a:gd name="T16" fmla="*/ 930361832 w 10000"/>
              <a:gd name="T17" fmla="*/ 380877596 h 10000"/>
              <a:gd name="T18" fmla="*/ 1046656710 w 10000"/>
              <a:gd name="T19" fmla="*/ 148122343 h 10000"/>
              <a:gd name="T20" fmla="*/ 988505522 w 10000"/>
              <a:gd name="T21" fmla="*/ 42316329 h 10000"/>
              <a:gd name="T22" fmla="*/ 1453686595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00"/>
              <a:gd name="T37" fmla="*/ 0 h 10000"/>
              <a:gd name="T38" fmla="*/ 10000 w 10000"/>
              <a:gd name="T39" fmla="*/ 10000 h 1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rgbClr val="63A1CF"/>
          </a:solidFill>
          <a:ln w="9525">
            <a:solidFill>
              <a:schemeClr val="bg1"/>
            </a:solidFill>
            <a:round/>
            <a:headEnd/>
            <a:tailEnd/>
          </a:ln>
        </p:spPr>
        <p:txBody>
          <a:bodyPr/>
          <a:lstStyle/>
          <a:p>
            <a:endParaRPr lang="en-US"/>
          </a:p>
        </p:txBody>
      </p:sp>
      <p:sp>
        <p:nvSpPr>
          <p:cNvPr id="12466" name="Freeform 407"/>
          <p:cNvSpPr>
            <a:spLocks/>
          </p:cNvSpPr>
          <p:nvPr/>
        </p:nvSpPr>
        <p:spPr bwMode="auto">
          <a:xfrm>
            <a:off x="2854325" y="4462463"/>
            <a:ext cx="117475" cy="179387"/>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rgbClr val="63A1CF"/>
          </a:solidFill>
          <a:ln w="9525">
            <a:solidFill>
              <a:schemeClr val="bg1"/>
            </a:solidFill>
            <a:round/>
            <a:headEnd/>
            <a:tailEnd/>
          </a:ln>
        </p:spPr>
        <p:txBody>
          <a:bodyPr/>
          <a:lstStyle/>
          <a:p>
            <a:endParaRPr lang="en-US"/>
          </a:p>
        </p:txBody>
      </p:sp>
      <p:sp>
        <p:nvSpPr>
          <p:cNvPr id="12467" name="Freeform 408"/>
          <p:cNvSpPr>
            <a:spLocks/>
          </p:cNvSpPr>
          <p:nvPr/>
        </p:nvSpPr>
        <p:spPr bwMode="auto">
          <a:xfrm>
            <a:off x="3036888" y="4525963"/>
            <a:ext cx="76200" cy="93662"/>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63A1CF"/>
          </a:solidFill>
          <a:ln w="9525">
            <a:solidFill>
              <a:schemeClr val="bg1"/>
            </a:solidFill>
            <a:round/>
            <a:headEnd/>
            <a:tailEnd/>
          </a:ln>
        </p:spPr>
        <p:txBody>
          <a:bodyPr/>
          <a:lstStyle/>
          <a:p>
            <a:endParaRPr lang="en-US"/>
          </a:p>
        </p:txBody>
      </p:sp>
      <p:sp>
        <p:nvSpPr>
          <p:cNvPr id="12468" name="Freeform 417"/>
          <p:cNvSpPr>
            <a:spLocks/>
          </p:cNvSpPr>
          <p:nvPr/>
        </p:nvSpPr>
        <p:spPr bwMode="auto">
          <a:xfrm>
            <a:off x="2943225" y="4522788"/>
            <a:ext cx="96838" cy="109537"/>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63A1CF"/>
          </a:solidFill>
          <a:ln w="9525">
            <a:solidFill>
              <a:schemeClr val="bg1"/>
            </a:solidFill>
            <a:round/>
            <a:headEnd/>
            <a:tailEnd/>
          </a:ln>
        </p:spPr>
        <p:txBody>
          <a:bodyPr/>
          <a:lstStyle/>
          <a:p>
            <a:endParaRPr lang="en-US"/>
          </a:p>
        </p:txBody>
      </p:sp>
      <p:sp>
        <p:nvSpPr>
          <p:cNvPr id="12469" name="Freeform 418"/>
          <p:cNvSpPr>
            <a:spLocks/>
          </p:cNvSpPr>
          <p:nvPr/>
        </p:nvSpPr>
        <p:spPr bwMode="auto">
          <a:xfrm>
            <a:off x="2579688" y="4378325"/>
            <a:ext cx="333375" cy="280988"/>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36"/>
              <a:gd name="T92" fmla="*/ 43 w 43"/>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63A1CF"/>
          </a:solidFill>
          <a:ln w="9525">
            <a:solidFill>
              <a:schemeClr val="bg1"/>
            </a:solidFill>
            <a:round/>
            <a:headEnd/>
            <a:tailEnd/>
          </a:ln>
        </p:spPr>
        <p:txBody>
          <a:bodyPr/>
          <a:lstStyle/>
          <a:p>
            <a:endParaRPr lang="en-US"/>
          </a:p>
        </p:txBody>
      </p:sp>
      <p:sp>
        <p:nvSpPr>
          <p:cNvPr id="12470" name="Freeform 421"/>
          <p:cNvSpPr>
            <a:spLocks/>
          </p:cNvSpPr>
          <p:nvPr/>
        </p:nvSpPr>
        <p:spPr bwMode="auto">
          <a:xfrm>
            <a:off x="2390775" y="4627563"/>
            <a:ext cx="134938" cy="149225"/>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63A1CF"/>
          </a:solidFill>
          <a:ln w="9525">
            <a:solidFill>
              <a:schemeClr val="bg1"/>
            </a:solidFill>
            <a:round/>
            <a:headEnd/>
            <a:tailEnd/>
          </a:ln>
        </p:spPr>
        <p:txBody>
          <a:bodyPr/>
          <a:lstStyle/>
          <a:p>
            <a:endParaRPr lang="en-US"/>
          </a:p>
        </p:txBody>
      </p:sp>
      <p:sp>
        <p:nvSpPr>
          <p:cNvPr id="12471" name="Freeform 263"/>
          <p:cNvSpPr>
            <a:spLocks/>
          </p:cNvSpPr>
          <p:nvPr/>
        </p:nvSpPr>
        <p:spPr bwMode="auto">
          <a:xfrm>
            <a:off x="4757738" y="2967038"/>
            <a:ext cx="49212" cy="96837"/>
          </a:xfrm>
          <a:custGeom>
            <a:avLst/>
            <a:gdLst>
              <a:gd name="T0" fmla="*/ 9 w 429209"/>
              <a:gd name="T1" fmla="*/ 141 h 839755"/>
              <a:gd name="T2" fmla="*/ 10 w 429209"/>
              <a:gd name="T3" fmla="*/ 99 h 839755"/>
              <a:gd name="T4" fmla="*/ 0 w 429209"/>
              <a:gd name="T5" fmla="*/ 92 h 839755"/>
              <a:gd name="T6" fmla="*/ 19 w 429209"/>
              <a:gd name="T7" fmla="*/ 23 h 839755"/>
              <a:gd name="T8" fmla="*/ 45 w 429209"/>
              <a:gd name="T9" fmla="*/ 23 h 839755"/>
              <a:gd name="T10" fmla="*/ 68 w 429209"/>
              <a:gd name="T11" fmla="*/ 0 h 839755"/>
              <a:gd name="T12" fmla="*/ 71 w 429209"/>
              <a:gd name="T13" fmla="*/ 46 h 839755"/>
              <a:gd name="T14" fmla="*/ 74 w 429209"/>
              <a:gd name="T15" fmla="*/ 72 h 839755"/>
              <a:gd name="T16" fmla="*/ 39 w 429209"/>
              <a:gd name="T17" fmla="*/ 112 h 839755"/>
              <a:gd name="T18" fmla="*/ 39 w 429209"/>
              <a:gd name="T19" fmla="*/ 148 h 839755"/>
              <a:gd name="T20" fmla="*/ 19 w 429209"/>
              <a:gd name="T21" fmla="*/ 138 h 839755"/>
              <a:gd name="T22" fmla="*/ 9 w 429209"/>
              <a:gd name="T23" fmla="*/ 141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9209"/>
              <a:gd name="T37" fmla="*/ 0 h 839755"/>
              <a:gd name="T38" fmla="*/ 429209 w 429209"/>
              <a:gd name="T39" fmla="*/ 839755 h 8397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63A1CF"/>
          </a:solidFill>
          <a:ln w="9525">
            <a:solidFill>
              <a:schemeClr val="bg1"/>
            </a:solidFill>
            <a:round/>
            <a:headEnd/>
            <a:tailEnd/>
          </a:ln>
        </p:spPr>
        <p:txBody>
          <a:bodyPr/>
          <a:lstStyle/>
          <a:p>
            <a:endParaRPr lang="en-US"/>
          </a:p>
        </p:txBody>
      </p:sp>
      <p:pic>
        <p:nvPicPr>
          <p:cNvPr id="12472" name="Picture 256" descr="black"/>
          <p:cNvPicPr>
            <a:picLocks noChangeAspect="1" noChangeArrowheads="1"/>
          </p:cNvPicPr>
          <p:nvPr/>
        </p:nvPicPr>
        <p:blipFill>
          <a:blip r:embed="rId3"/>
          <a:srcRect/>
          <a:stretch>
            <a:fillRect/>
          </a:stretch>
        </p:blipFill>
        <p:spPr bwMode="auto">
          <a:xfrm>
            <a:off x="4148138" y="2667000"/>
            <a:ext cx="652462" cy="530225"/>
          </a:xfrm>
          <a:prstGeom prst="rect">
            <a:avLst/>
          </a:prstGeom>
          <a:noFill/>
          <a:ln w="9525">
            <a:noFill/>
            <a:miter lim="800000"/>
            <a:headEnd/>
            <a:tailEnd/>
          </a:ln>
        </p:spPr>
      </p:pic>
      <p:pic>
        <p:nvPicPr>
          <p:cNvPr id="12473" name="Picture 257" descr="blue"/>
          <p:cNvPicPr>
            <a:picLocks noChangeAspect="1" noChangeArrowheads="1"/>
          </p:cNvPicPr>
          <p:nvPr/>
        </p:nvPicPr>
        <p:blipFill>
          <a:blip r:embed="rId4"/>
          <a:srcRect/>
          <a:stretch>
            <a:fillRect/>
          </a:stretch>
        </p:blipFill>
        <p:spPr bwMode="auto">
          <a:xfrm>
            <a:off x="3886200" y="2514600"/>
            <a:ext cx="652463" cy="530225"/>
          </a:xfrm>
          <a:prstGeom prst="rect">
            <a:avLst/>
          </a:prstGeom>
          <a:noFill/>
          <a:ln w="9525">
            <a:noFill/>
            <a:miter lim="800000"/>
            <a:headEnd/>
            <a:tailEnd/>
          </a:ln>
        </p:spPr>
      </p:pic>
      <p:pic>
        <p:nvPicPr>
          <p:cNvPr id="12474" name="Picture 258" descr="green"/>
          <p:cNvPicPr>
            <a:picLocks noChangeAspect="1" noChangeArrowheads="1"/>
          </p:cNvPicPr>
          <p:nvPr/>
        </p:nvPicPr>
        <p:blipFill>
          <a:blip r:embed="rId5"/>
          <a:srcRect/>
          <a:stretch>
            <a:fillRect/>
          </a:stretch>
        </p:blipFill>
        <p:spPr bwMode="auto">
          <a:xfrm>
            <a:off x="4876800" y="3352800"/>
            <a:ext cx="652463" cy="530225"/>
          </a:xfrm>
          <a:prstGeom prst="rect">
            <a:avLst/>
          </a:prstGeom>
          <a:noFill/>
          <a:ln w="9525">
            <a:noFill/>
            <a:miter lim="800000"/>
            <a:headEnd/>
            <a:tailEnd/>
          </a:ln>
        </p:spPr>
      </p:pic>
      <p:pic>
        <p:nvPicPr>
          <p:cNvPr id="12475" name="Picture 259" descr="lightblue"/>
          <p:cNvPicPr>
            <a:picLocks noChangeAspect="1" noChangeArrowheads="1"/>
          </p:cNvPicPr>
          <p:nvPr/>
        </p:nvPicPr>
        <p:blipFill>
          <a:blip r:embed="rId6"/>
          <a:srcRect/>
          <a:stretch>
            <a:fillRect/>
          </a:stretch>
        </p:blipFill>
        <p:spPr bwMode="auto">
          <a:xfrm>
            <a:off x="4071938" y="2819400"/>
            <a:ext cx="652462" cy="530225"/>
          </a:xfrm>
          <a:prstGeom prst="rect">
            <a:avLst/>
          </a:prstGeom>
          <a:noFill/>
          <a:ln w="9525">
            <a:noFill/>
            <a:miter lim="800000"/>
            <a:headEnd/>
            <a:tailEnd/>
          </a:ln>
        </p:spPr>
      </p:pic>
      <p:pic>
        <p:nvPicPr>
          <p:cNvPr id="12476" name="Picture 260" descr="orange"/>
          <p:cNvPicPr>
            <a:picLocks noChangeAspect="1" noChangeArrowheads="1"/>
          </p:cNvPicPr>
          <p:nvPr/>
        </p:nvPicPr>
        <p:blipFill>
          <a:blip r:embed="rId7"/>
          <a:srcRect/>
          <a:stretch>
            <a:fillRect/>
          </a:stretch>
        </p:blipFill>
        <p:spPr bwMode="auto">
          <a:xfrm>
            <a:off x="6477000" y="3200400"/>
            <a:ext cx="652463" cy="530225"/>
          </a:xfrm>
          <a:prstGeom prst="rect">
            <a:avLst/>
          </a:prstGeom>
          <a:noFill/>
          <a:ln w="9525">
            <a:noFill/>
            <a:miter lim="800000"/>
            <a:headEnd/>
            <a:tailEnd/>
          </a:ln>
        </p:spPr>
      </p:pic>
      <p:pic>
        <p:nvPicPr>
          <p:cNvPr id="12477" name="Picture 261" descr="pink"/>
          <p:cNvPicPr>
            <a:picLocks noChangeAspect="1" noChangeArrowheads="1"/>
          </p:cNvPicPr>
          <p:nvPr/>
        </p:nvPicPr>
        <p:blipFill>
          <a:blip r:embed="rId8"/>
          <a:srcRect/>
          <a:stretch>
            <a:fillRect/>
          </a:stretch>
        </p:blipFill>
        <p:spPr bwMode="auto">
          <a:xfrm>
            <a:off x="4343400" y="2438400"/>
            <a:ext cx="652463" cy="530225"/>
          </a:xfrm>
          <a:prstGeom prst="rect">
            <a:avLst/>
          </a:prstGeom>
          <a:noFill/>
          <a:ln w="9525">
            <a:noFill/>
            <a:miter lim="800000"/>
            <a:headEnd/>
            <a:tailEnd/>
          </a:ln>
        </p:spPr>
      </p:pic>
      <p:pic>
        <p:nvPicPr>
          <p:cNvPr id="12478" name="Picture 262" descr="purple"/>
          <p:cNvPicPr>
            <a:picLocks noChangeAspect="1" noChangeArrowheads="1"/>
          </p:cNvPicPr>
          <p:nvPr/>
        </p:nvPicPr>
        <p:blipFill>
          <a:blip r:embed="rId9"/>
          <a:srcRect/>
          <a:stretch>
            <a:fillRect/>
          </a:stretch>
        </p:blipFill>
        <p:spPr bwMode="auto">
          <a:xfrm>
            <a:off x="4267200" y="2667000"/>
            <a:ext cx="652463" cy="530225"/>
          </a:xfrm>
          <a:prstGeom prst="rect">
            <a:avLst/>
          </a:prstGeom>
          <a:noFill/>
          <a:ln w="9525">
            <a:noFill/>
            <a:miter lim="800000"/>
            <a:headEnd/>
            <a:tailEnd/>
          </a:ln>
        </p:spPr>
      </p:pic>
      <p:pic>
        <p:nvPicPr>
          <p:cNvPr id="12479" name="Picture 263" descr="red"/>
          <p:cNvPicPr>
            <a:picLocks noChangeAspect="1" noChangeArrowheads="1"/>
          </p:cNvPicPr>
          <p:nvPr/>
        </p:nvPicPr>
        <p:blipFill>
          <a:blip r:embed="rId10"/>
          <a:srcRect/>
          <a:stretch>
            <a:fillRect/>
          </a:stretch>
        </p:blipFill>
        <p:spPr bwMode="auto">
          <a:xfrm>
            <a:off x="1143000" y="2667000"/>
            <a:ext cx="652463" cy="530225"/>
          </a:xfrm>
          <a:prstGeom prst="rect">
            <a:avLst/>
          </a:prstGeom>
          <a:noFill/>
          <a:ln w="9525">
            <a:noFill/>
            <a:miter lim="800000"/>
            <a:headEnd/>
            <a:tailEnd/>
          </a:ln>
        </p:spPr>
      </p:pic>
      <p:pic>
        <p:nvPicPr>
          <p:cNvPr id="12480" name="Picture 264" descr="white"/>
          <p:cNvPicPr>
            <a:picLocks noChangeAspect="1" noChangeArrowheads="1"/>
          </p:cNvPicPr>
          <p:nvPr/>
        </p:nvPicPr>
        <p:blipFill>
          <a:blip r:embed="rId11"/>
          <a:srcRect/>
          <a:stretch>
            <a:fillRect/>
          </a:stretch>
        </p:blipFill>
        <p:spPr bwMode="auto">
          <a:xfrm>
            <a:off x="1447800" y="3200400"/>
            <a:ext cx="652463" cy="530225"/>
          </a:xfrm>
          <a:prstGeom prst="rect">
            <a:avLst/>
          </a:prstGeom>
          <a:noFill/>
          <a:ln w="9525">
            <a:noFill/>
            <a:miter lim="800000"/>
            <a:headEnd/>
            <a:tailEnd/>
          </a:ln>
        </p:spPr>
      </p:pic>
      <p:pic>
        <p:nvPicPr>
          <p:cNvPr id="12481" name="Picture 265" descr="yellow"/>
          <p:cNvPicPr>
            <a:picLocks noChangeAspect="1" noChangeArrowheads="1"/>
          </p:cNvPicPr>
          <p:nvPr/>
        </p:nvPicPr>
        <p:blipFill>
          <a:blip r:embed="rId12"/>
          <a:srcRect/>
          <a:stretch>
            <a:fillRect/>
          </a:stretch>
        </p:blipFill>
        <p:spPr bwMode="auto">
          <a:xfrm>
            <a:off x="7467600" y="4800600"/>
            <a:ext cx="652463" cy="530225"/>
          </a:xfrm>
          <a:prstGeom prst="rect">
            <a:avLst/>
          </a:prstGeom>
          <a:noFill/>
          <a:ln w="9525">
            <a:noFill/>
            <a:miter lim="800000"/>
            <a:headEnd/>
            <a:tailEnd/>
          </a:ln>
        </p:spPr>
      </p:pic>
      <p:sp>
        <p:nvSpPr>
          <p:cNvPr id="12493" name="Freeform 295"/>
          <p:cNvSpPr>
            <a:spLocks/>
          </p:cNvSpPr>
          <p:nvPr/>
        </p:nvSpPr>
        <p:spPr bwMode="auto">
          <a:xfrm>
            <a:off x="6029325" y="3640138"/>
            <a:ext cx="431800" cy="417512"/>
          </a:xfrm>
          <a:custGeom>
            <a:avLst/>
            <a:gdLst>
              <a:gd name="T0" fmla="*/ 1787587833 w 10795"/>
              <a:gd name="T1" fmla="*/ 2147483647 h 10652"/>
              <a:gd name="T2" fmla="*/ 1986990001 w 10795"/>
              <a:gd name="T3" fmla="*/ 2147483647 h 10652"/>
              <a:gd name="T4" fmla="*/ 1772519679 w 10795"/>
              <a:gd name="T5" fmla="*/ 1909550244 h 10652"/>
              <a:gd name="T6" fmla="*/ 1813706224 w 10795"/>
              <a:gd name="T7" fmla="*/ 1765922406 h 10652"/>
              <a:gd name="T8" fmla="*/ 1891056596 w 10795"/>
              <a:gd name="T9" fmla="*/ 1675506555 h 10652"/>
              <a:gd name="T10" fmla="*/ 2090708363 w 10795"/>
              <a:gd name="T11" fmla="*/ 1657376224 h 10652"/>
              <a:gd name="T12" fmla="*/ 2147483647 w 10795"/>
              <a:gd name="T13" fmla="*/ 1195647631 h 10652"/>
              <a:gd name="T14" fmla="*/ 2147483647 w 10795"/>
              <a:gd name="T15" fmla="*/ 898500859 h 10652"/>
              <a:gd name="T16" fmla="*/ 2147483647 w 10795"/>
              <a:gd name="T17" fmla="*/ 594997967 h 10652"/>
              <a:gd name="T18" fmla="*/ 2147483647 w 10795"/>
              <a:gd name="T19" fmla="*/ 488571799 h 10652"/>
              <a:gd name="T20" fmla="*/ 2147483647 w 10795"/>
              <a:gd name="T21" fmla="*/ 265829385 h 10652"/>
              <a:gd name="T22" fmla="*/ 2147483647 w 10795"/>
              <a:gd name="T23" fmla="*/ 199431989 h 10652"/>
              <a:gd name="T24" fmla="*/ 2147483647 w 10795"/>
              <a:gd name="T25" fmla="*/ 109958753 h 10652"/>
              <a:gd name="T26" fmla="*/ 2147483647 w 10795"/>
              <a:gd name="T27" fmla="*/ 42147315 h 10652"/>
              <a:gd name="T28" fmla="*/ 2147483647 w 10795"/>
              <a:gd name="T29" fmla="*/ 234899 h 10652"/>
              <a:gd name="T30" fmla="*/ 2071120531 w 10795"/>
              <a:gd name="T31" fmla="*/ 55803857 h 10652"/>
              <a:gd name="T32" fmla="*/ 1918429386 w 10795"/>
              <a:gd name="T33" fmla="*/ 61925156 h 10652"/>
              <a:gd name="T34" fmla="*/ 1742131210 w 10795"/>
              <a:gd name="T35" fmla="*/ 134916727 h 10652"/>
              <a:gd name="T36" fmla="*/ 1703708184 w 10795"/>
              <a:gd name="T37" fmla="*/ 382145944 h 10652"/>
              <a:gd name="T38" fmla="*/ 1703708184 w 10795"/>
              <a:gd name="T39" fmla="*/ 488571799 h 10652"/>
              <a:gd name="T40" fmla="*/ 1649713963 w 10795"/>
              <a:gd name="T41" fmla="*/ 541784099 h 10652"/>
              <a:gd name="T42" fmla="*/ 1588688705 w 10795"/>
              <a:gd name="T43" fmla="*/ 726147328 h 10652"/>
              <a:gd name="T44" fmla="*/ 1273763699 w 10795"/>
              <a:gd name="T45" fmla="*/ 862005025 h 10652"/>
              <a:gd name="T46" fmla="*/ 1112784557 w 10795"/>
              <a:gd name="T47" fmla="*/ 968430880 h 10652"/>
              <a:gd name="T48" fmla="*/ 951304296 w 10795"/>
              <a:gd name="T49" fmla="*/ 1180106721 h 10652"/>
              <a:gd name="T50" fmla="*/ 629346812 w 10795"/>
              <a:gd name="T51" fmla="*/ 1234968059 h 10652"/>
              <a:gd name="T52" fmla="*/ 318943325 w 10795"/>
              <a:gd name="T53" fmla="*/ 1473955729 h 10652"/>
              <a:gd name="T54" fmla="*/ 5022799 w 10795"/>
              <a:gd name="T55" fmla="*/ 1459357395 h 10652"/>
              <a:gd name="T56" fmla="*/ 138627830 w 10795"/>
              <a:gd name="T57" fmla="*/ 1650076430 h 10652"/>
              <a:gd name="T58" fmla="*/ 296843813 w 10795"/>
              <a:gd name="T59" fmla="*/ 1724481651 h 10652"/>
              <a:gd name="T60" fmla="*/ 301112131 w 10795"/>
              <a:gd name="T61" fmla="*/ 1801004063 h 10652"/>
              <a:gd name="T62" fmla="*/ 307139169 w 10795"/>
              <a:gd name="T63" fmla="*/ 1874701880 h 10652"/>
              <a:gd name="T64" fmla="*/ 276752620 w 10795"/>
              <a:gd name="T65" fmla="*/ 2029633111 h 10652"/>
              <a:gd name="T66" fmla="*/ 118033757 w 10795"/>
              <a:gd name="T67" fmla="*/ 2147483647 h 10652"/>
              <a:gd name="T68" fmla="*/ 826992021 w 10795"/>
              <a:gd name="T69" fmla="*/ 2147483647 h 10652"/>
              <a:gd name="T70" fmla="*/ 1499534177 w 10795"/>
              <a:gd name="T71" fmla="*/ 2147483647 h 10652"/>
              <a:gd name="T72" fmla="*/ 1565081674 w 10795"/>
              <a:gd name="T73" fmla="*/ 2147483647 h 10652"/>
              <a:gd name="T74" fmla="*/ 1787587833 w 10795"/>
              <a:gd name="T75" fmla="*/ 2147483647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95"/>
              <a:gd name="T115" fmla="*/ 0 h 10652"/>
              <a:gd name="T116" fmla="*/ 10795 w 10795"/>
              <a:gd name="T117" fmla="*/ 10652 h 106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95" h="10652">
                <a:moveTo>
                  <a:pt x="7118" y="10169"/>
                </a:moveTo>
                <a:cubicBezTo>
                  <a:pt x="7403" y="10018"/>
                  <a:pt x="7922" y="10028"/>
                  <a:pt x="7912" y="9685"/>
                </a:cubicBezTo>
                <a:cubicBezTo>
                  <a:pt x="7902" y="9342"/>
                  <a:pt x="7173" y="8474"/>
                  <a:pt x="7058" y="8110"/>
                </a:cubicBezTo>
                <a:cubicBezTo>
                  <a:pt x="6943" y="7746"/>
                  <a:pt x="7143" y="7666"/>
                  <a:pt x="7222" y="7500"/>
                </a:cubicBezTo>
                <a:cubicBezTo>
                  <a:pt x="7301" y="7334"/>
                  <a:pt x="7346" y="7193"/>
                  <a:pt x="7530" y="7116"/>
                </a:cubicBezTo>
                <a:cubicBezTo>
                  <a:pt x="7714" y="7039"/>
                  <a:pt x="8027" y="7379"/>
                  <a:pt x="8325" y="7039"/>
                </a:cubicBezTo>
                <a:cubicBezTo>
                  <a:pt x="8623" y="6699"/>
                  <a:pt x="9062" y="5615"/>
                  <a:pt x="9319" y="5078"/>
                </a:cubicBezTo>
                <a:cubicBezTo>
                  <a:pt x="9576" y="4541"/>
                  <a:pt x="9720" y="4241"/>
                  <a:pt x="9868" y="3816"/>
                </a:cubicBezTo>
                <a:cubicBezTo>
                  <a:pt x="10016" y="3391"/>
                  <a:pt x="10257" y="2817"/>
                  <a:pt x="10206" y="2527"/>
                </a:cubicBezTo>
                <a:cubicBezTo>
                  <a:pt x="10155" y="2237"/>
                  <a:pt x="9538" y="2325"/>
                  <a:pt x="9564" y="2075"/>
                </a:cubicBezTo>
                <a:cubicBezTo>
                  <a:pt x="9591" y="1811"/>
                  <a:pt x="9500" y="1164"/>
                  <a:pt x="9640" y="1129"/>
                </a:cubicBezTo>
                <a:cubicBezTo>
                  <a:pt x="10141" y="1004"/>
                  <a:pt x="10598" y="957"/>
                  <a:pt x="10748" y="847"/>
                </a:cubicBezTo>
                <a:cubicBezTo>
                  <a:pt x="10898" y="737"/>
                  <a:pt x="10653" y="578"/>
                  <a:pt x="10543" y="467"/>
                </a:cubicBezTo>
                <a:cubicBezTo>
                  <a:pt x="10433" y="356"/>
                  <a:pt x="10260" y="257"/>
                  <a:pt x="10085" y="179"/>
                </a:cubicBezTo>
                <a:cubicBezTo>
                  <a:pt x="9911" y="102"/>
                  <a:pt x="9805" y="-9"/>
                  <a:pt x="9497" y="1"/>
                </a:cubicBezTo>
                <a:cubicBezTo>
                  <a:pt x="9192" y="11"/>
                  <a:pt x="8556" y="193"/>
                  <a:pt x="8247" y="237"/>
                </a:cubicBezTo>
                <a:cubicBezTo>
                  <a:pt x="7938" y="279"/>
                  <a:pt x="7858" y="208"/>
                  <a:pt x="7639" y="263"/>
                </a:cubicBezTo>
                <a:cubicBezTo>
                  <a:pt x="7421" y="320"/>
                  <a:pt x="7152" y="573"/>
                  <a:pt x="6937" y="573"/>
                </a:cubicBezTo>
                <a:cubicBezTo>
                  <a:pt x="6886" y="922"/>
                  <a:pt x="6810" y="1372"/>
                  <a:pt x="6784" y="1623"/>
                </a:cubicBezTo>
                <a:cubicBezTo>
                  <a:pt x="6758" y="1873"/>
                  <a:pt x="6784" y="1924"/>
                  <a:pt x="6784" y="2075"/>
                </a:cubicBezTo>
                <a:cubicBezTo>
                  <a:pt x="6712" y="2150"/>
                  <a:pt x="6645" y="2133"/>
                  <a:pt x="6569" y="2301"/>
                </a:cubicBezTo>
                <a:cubicBezTo>
                  <a:pt x="6493" y="2469"/>
                  <a:pt x="6407" y="2823"/>
                  <a:pt x="6326" y="3084"/>
                </a:cubicBezTo>
                <a:cubicBezTo>
                  <a:pt x="6326" y="3084"/>
                  <a:pt x="5388" y="3490"/>
                  <a:pt x="5072" y="3661"/>
                </a:cubicBezTo>
                <a:cubicBezTo>
                  <a:pt x="4756" y="3832"/>
                  <a:pt x="4644" y="3888"/>
                  <a:pt x="4431" y="4113"/>
                </a:cubicBezTo>
                <a:cubicBezTo>
                  <a:pt x="4217" y="4338"/>
                  <a:pt x="3788" y="5012"/>
                  <a:pt x="3788" y="5012"/>
                </a:cubicBezTo>
                <a:cubicBezTo>
                  <a:pt x="3788" y="5012"/>
                  <a:pt x="2925" y="5037"/>
                  <a:pt x="2506" y="5245"/>
                </a:cubicBezTo>
                <a:cubicBezTo>
                  <a:pt x="2087" y="5453"/>
                  <a:pt x="1684" y="6101"/>
                  <a:pt x="1270" y="6260"/>
                </a:cubicBezTo>
                <a:cubicBezTo>
                  <a:pt x="856" y="6419"/>
                  <a:pt x="140" y="6073"/>
                  <a:pt x="20" y="6198"/>
                </a:cubicBezTo>
                <a:cubicBezTo>
                  <a:pt x="-100" y="6323"/>
                  <a:pt x="358" y="6820"/>
                  <a:pt x="552" y="7008"/>
                </a:cubicBezTo>
                <a:cubicBezTo>
                  <a:pt x="746" y="7196"/>
                  <a:pt x="1074" y="7217"/>
                  <a:pt x="1182" y="7324"/>
                </a:cubicBezTo>
                <a:cubicBezTo>
                  <a:pt x="1290" y="7431"/>
                  <a:pt x="1192" y="7543"/>
                  <a:pt x="1199" y="7649"/>
                </a:cubicBezTo>
                <a:cubicBezTo>
                  <a:pt x="1206" y="7755"/>
                  <a:pt x="1239" y="7800"/>
                  <a:pt x="1223" y="7962"/>
                </a:cubicBezTo>
                <a:cubicBezTo>
                  <a:pt x="1207" y="8124"/>
                  <a:pt x="1334" y="8396"/>
                  <a:pt x="1102" y="8620"/>
                </a:cubicBezTo>
                <a:cubicBezTo>
                  <a:pt x="795" y="8917"/>
                  <a:pt x="443" y="9228"/>
                  <a:pt x="470" y="9744"/>
                </a:cubicBezTo>
                <a:cubicBezTo>
                  <a:pt x="479" y="9915"/>
                  <a:pt x="2376" y="9516"/>
                  <a:pt x="3293" y="9667"/>
                </a:cubicBezTo>
                <a:cubicBezTo>
                  <a:pt x="4210" y="9818"/>
                  <a:pt x="5529" y="9982"/>
                  <a:pt x="5971" y="10652"/>
                </a:cubicBezTo>
                <a:lnTo>
                  <a:pt x="6232" y="10504"/>
                </a:lnTo>
                <a:lnTo>
                  <a:pt x="7118" y="10169"/>
                </a:lnTo>
                <a:close/>
              </a:path>
            </a:pathLst>
          </a:custGeom>
          <a:solidFill>
            <a:srgbClr val="63A1CF"/>
          </a:solidFill>
          <a:ln w="9525">
            <a:solidFill>
              <a:schemeClr val="bg1"/>
            </a:solidFill>
            <a:round/>
            <a:headEnd/>
            <a:tailEnd/>
          </a:ln>
        </p:spPr>
        <p:txBody>
          <a:bodyPr/>
          <a:lstStyle/>
          <a:p>
            <a:endParaRPr lang="en-US"/>
          </a:p>
        </p:txBody>
      </p:sp>
      <p:sp>
        <p:nvSpPr>
          <p:cNvPr id="12494" name="Freeform 296"/>
          <p:cNvSpPr>
            <a:spLocks/>
          </p:cNvSpPr>
          <p:nvPr/>
        </p:nvSpPr>
        <p:spPr bwMode="auto">
          <a:xfrm>
            <a:off x="6267450" y="3644900"/>
            <a:ext cx="730250" cy="890588"/>
          </a:xfrm>
          <a:custGeom>
            <a:avLst/>
            <a:gdLst>
              <a:gd name="T0" fmla="*/ 0 w 10736"/>
              <a:gd name="T1" fmla="*/ 0 h 10000"/>
              <a:gd name="T2" fmla="*/ 10736 w 10736"/>
              <a:gd name="T3" fmla="*/ 10000 h 10000"/>
            </a:gdLst>
            <a:ahLst/>
            <a:cxnLst>
              <a:cxn ang="0">
                <a:pos x="9397" y="4647"/>
              </a:cxn>
              <a:cxn ang="0">
                <a:pos x="9543" y="5202"/>
              </a:cxn>
              <a:cxn ang="0">
                <a:pos x="10736" y="4050"/>
              </a:cxn>
              <a:cxn ang="0">
                <a:pos x="10593" y="3380"/>
              </a:cxn>
              <a:cxn ang="0">
                <a:pos x="10055" y="2790"/>
              </a:cxn>
              <a:cxn ang="0">
                <a:pos x="9075" y="2540"/>
              </a:cxn>
              <a:cxn ang="0">
                <a:pos x="8793" y="3233"/>
              </a:cxn>
              <a:cxn ang="0">
                <a:pos x="8672" y="3668"/>
              </a:cxn>
              <a:cxn ang="0">
                <a:pos x="7869" y="3527"/>
              </a:cxn>
              <a:cxn ang="0">
                <a:pos x="7715" y="3110"/>
              </a:cxn>
              <a:cxn ang="0">
                <a:pos x="7031" y="3152"/>
              </a:cxn>
              <a:cxn ang="0">
                <a:pos x="6584" y="3468"/>
              </a:cxn>
              <a:cxn ang="0">
                <a:pos x="5357" y="3257"/>
              </a:cxn>
              <a:cxn ang="0">
                <a:pos x="4575" y="2102"/>
              </a:cxn>
              <a:cxn ang="0">
                <a:pos x="3794" y="1471"/>
              </a:cxn>
              <a:cxn ang="0">
                <a:pos x="3974" y="894"/>
              </a:cxn>
              <a:cxn ang="0">
                <a:pos x="4240" y="0"/>
              </a:cxn>
              <a:cxn ang="0">
                <a:pos x="3125" y="0"/>
              </a:cxn>
              <a:cxn ang="0">
                <a:pos x="3348" y="210"/>
              </a:cxn>
              <a:cxn ang="0">
                <a:pos x="2120" y="946"/>
              </a:cxn>
              <a:cxn ang="0">
                <a:pos x="2232" y="1681"/>
              </a:cxn>
              <a:cxn ang="0">
                <a:pos x="1339" y="3047"/>
              </a:cxn>
              <a:cxn ang="0">
                <a:pos x="557" y="3363"/>
              </a:cxn>
              <a:cxn ang="0">
                <a:pos x="1116" y="4203"/>
              </a:cxn>
              <a:cxn ang="0">
                <a:pos x="223" y="4518"/>
              </a:cxn>
              <a:cxn ang="0">
                <a:pos x="446" y="5149"/>
              </a:cxn>
              <a:cxn ang="0">
                <a:pos x="1450" y="5149"/>
              </a:cxn>
              <a:cxn ang="0">
                <a:pos x="2009" y="8004"/>
              </a:cxn>
              <a:cxn ang="0">
                <a:pos x="2901" y="9475"/>
              </a:cxn>
              <a:cxn ang="0">
                <a:pos x="3571" y="9685"/>
              </a:cxn>
              <a:cxn ang="0">
                <a:pos x="4128" y="8739"/>
              </a:cxn>
              <a:cxn ang="0">
                <a:pos x="4352" y="7356"/>
              </a:cxn>
              <a:cxn ang="0">
                <a:pos x="5915" y="6200"/>
              </a:cxn>
              <a:cxn ang="0">
                <a:pos x="7176" y="5350"/>
              </a:cxn>
              <a:cxn ang="0">
                <a:pos x="7861" y="4584"/>
              </a:cxn>
              <a:cxn ang="0">
                <a:pos x="8087" y="4235"/>
              </a:cxn>
              <a:cxn ang="0">
                <a:pos x="8784" y="4472"/>
              </a:cxn>
            </a:cxnLst>
            <a:rect l="T0" t="T1" r="T2" b="T3"/>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9054" y="3526"/>
                  <a:pt x="9034" y="3598"/>
                </a:cubicBezTo>
                <a:lnTo>
                  <a:pt x="8672" y="3668"/>
                </a:lnTo>
                <a:lnTo>
                  <a:pt x="8472" y="3566"/>
                </a:lnTo>
                <a:cubicBezTo>
                  <a:pt x="8338" y="3543"/>
                  <a:pt x="7904" y="3596"/>
                  <a:pt x="7869" y="3527"/>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tx1"/>
          </a:solidFill>
          <a:ln w="9525">
            <a:solidFill>
              <a:schemeClr val="bg1"/>
            </a:solidFill>
            <a:round/>
            <a:headEnd/>
            <a:tailEnd/>
          </a:ln>
        </p:spPr>
        <p:txBody>
          <a:bodyPr/>
          <a:lstStyle/>
          <a:p>
            <a:endParaRPr lang="en-US"/>
          </a:p>
        </p:txBody>
      </p:sp>
      <p:sp>
        <p:nvSpPr>
          <p:cNvPr id="12495" name="Freeform 297"/>
          <p:cNvSpPr>
            <a:spLocks/>
          </p:cNvSpPr>
          <p:nvPr/>
        </p:nvSpPr>
        <p:spPr bwMode="auto">
          <a:xfrm>
            <a:off x="6018213" y="3611563"/>
            <a:ext cx="341312" cy="276225"/>
          </a:xfrm>
          <a:custGeom>
            <a:avLst/>
            <a:gdLst>
              <a:gd name="T0" fmla="*/ 1440161872 w 10000"/>
              <a:gd name="T1" fmla="*/ 20169714 h 11017"/>
              <a:gd name="T2" fmla="*/ 1289528112 w 10000"/>
              <a:gd name="T3" fmla="*/ 72096555 h 11017"/>
              <a:gd name="T4" fmla="*/ 1187751644 w 10000"/>
              <a:gd name="T5" fmla="*/ 72096555 h 11017"/>
              <a:gd name="T6" fmla="*/ 1153722031 w 10000"/>
              <a:gd name="T7" fmla="*/ 18024302 h 11017"/>
              <a:gd name="T8" fmla="*/ 1119849423 w 10000"/>
              <a:gd name="T9" fmla="*/ 0 h 11017"/>
              <a:gd name="T10" fmla="*/ 1018072954 w 10000"/>
              <a:gd name="T11" fmla="*/ 54072259 h 11017"/>
              <a:gd name="T12" fmla="*/ 950170460 w 10000"/>
              <a:gd name="T13" fmla="*/ 90182228 h 11017"/>
              <a:gd name="T14" fmla="*/ 820451745 w 10000"/>
              <a:gd name="T15" fmla="*/ 71115915 h 11017"/>
              <a:gd name="T16" fmla="*/ 746618616 w 10000"/>
              <a:gd name="T17" fmla="*/ 72096555 h 11017"/>
              <a:gd name="T18" fmla="*/ 644685418 w 10000"/>
              <a:gd name="T19" fmla="*/ 72096555 h 11017"/>
              <a:gd name="T20" fmla="*/ 509036477 w 10000"/>
              <a:gd name="T21" fmla="*/ 54072259 h 11017"/>
              <a:gd name="T22" fmla="*/ 475006592 w 10000"/>
              <a:gd name="T23" fmla="*/ 144254487 h 11017"/>
              <a:gd name="T24" fmla="*/ 305484087 w 10000"/>
              <a:gd name="T25" fmla="*/ 180302376 h 11017"/>
              <a:gd name="T26" fmla="*/ 237582071 w 10000"/>
              <a:gd name="T27" fmla="*/ 216351017 h 11017"/>
              <a:gd name="T28" fmla="*/ 135805364 w 10000"/>
              <a:gd name="T29" fmla="*/ 198326672 h 11017"/>
              <a:gd name="T30" fmla="*/ 67903262 w 10000"/>
              <a:gd name="T31" fmla="*/ 180302376 h 11017"/>
              <a:gd name="T32" fmla="*/ 33873471 w 10000"/>
              <a:gd name="T33" fmla="*/ 288508975 h 11017"/>
              <a:gd name="T34" fmla="*/ 0 w 10000"/>
              <a:gd name="T35" fmla="*/ 360605354 h 11017"/>
              <a:gd name="T36" fmla="*/ 0 w 10000"/>
              <a:gd name="T37" fmla="*/ 450787206 h 11017"/>
              <a:gd name="T38" fmla="*/ 135805364 w 10000"/>
              <a:gd name="T39" fmla="*/ 486835596 h 11017"/>
              <a:gd name="T40" fmla="*/ 67903262 w 10000"/>
              <a:gd name="T41" fmla="*/ 595041342 h 11017"/>
              <a:gd name="T42" fmla="*/ 19356453 w 10000"/>
              <a:gd name="T43" fmla="*/ 651136986 h 11017"/>
              <a:gd name="T44" fmla="*/ 158751726 w 10000"/>
              <a:gd name="T45" fmla="*/ 667138123 h 11017"/>
              <a:gd name="T46" fmla="*/ 227903285 w 10000"/>
              <a:gd name="T47" fmla="*/ 667812877 h 11017"/>
              <a:gd name="T48" fmla="*/ 417718897 w 10000"/>
              <a:gd name="T49" fmla="*/ 673146321 h 11017"/>
              <a:gd name="T50" fmla="*/ 692140327 w 10000"/>
              <a:gd name="T51" fmla="*/ 629066674 h 11017"/>
              <a:gd name="T52" fmla="*/ 734130425 w 10000"/>
              <a:gd name="T53" fmla="*/ 546915979 h 11017"/>
              <a:gd name="T54" fmla="*/ 866032989 w 10000"/>
              <a:gd name="T55" fmla="*/ 526930103 h 11017"/>
              <a:gd name="T56" fmla="*/ 1076921673 w 10000"/>
              <a:gd name="T57" fmla="*/ 476842658 h 11017"/>
              <a:gd name="T58" fmla="*/ 1084726520 w 10000"/>
              <a:gd name="T59" fmla="*/ 414677739 h 11017"/>
              <a:gd name="T60" fmla="*/ 1129994849 w 10000"/>
              <a:gd name="T61" fmla="*/ 398676602 h 11017"/>
              <a:gd name="T62" fmla="*/ 1189624763 w 10000"/>
              <a:gd name="T63" fmla="*/ 372621350 h 11017"/>
              <a:gd name="T64" fmla="*/ 1291088863 w 10000"/>
              <a:gd name="T65" fmla="*/ 302548230 h 11017"/>
              <a:gd name="T66" fmla="*/ 1310444795 w 10000"/>
              <a:gd name="T67" fmla="*/ 260430464 h 11017"/>
              <a:gd name="T68" fmla="*/ 1377566914 w 10000"/>
              <a:gd name="T69" fmla="*/ 196364891 h 11017"/>
              <a:gd name="T70" fmla="*/ 1323400447 w 10000"/>
              <a:gd name="T71" fmla="*/ 126230192 h 11017"/>
              <a:gd name="T72" fmla="*/ 1560982996 w 10000"/>
              <a:gd name="T73" fmla="*/ 108205897 h 11017"/>
              <a:gd name="T74" fmla="*/ 1493078864 w 10000"/>
              <a:gd name="T75" fmla="*/ 54072259 h 11017"/>
              <a:gd name="T76" fmla="*/ 1440161872 w 10000"/>
              <a:gd name="T77" fmla="*/ 20169714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00"/>
              <a:gd name="T118" fmla="*/ 0 h 11017"/>
              <a:gd name="T119" fmla="*/ 10000 w 10000"/>
              <a:gd name="T120" fmla="*/ 11017 h 110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00" h="11017">
                <a:moveTo>
                  <a:pt x="9226" y="329"/>
                </a:moveTo>
                <a:cubicBezTo>
                  <a:pt x="8904" y="611"/>
                  <a:pt x="8531" y="1035"/>
                  <a:pt x="8261" y="1176"/>
                </a:cubicBezTo>
                <a:cubicBezTo>
                  <a:pt x="7992" y="1317"/>
                  <a:pt x="7826" y="1176"/>
                  <a:pt x="7609" y="1176"/>
                </a:cubicBezTo>
                <a:cubicBezTo>
                  <a:pt x="7536" y="882"/>
                  <a:pt x="7464" y="588"/>
                  <a:pt x="7391" y="294"/>
                </a:cubicBezTo>
                <a:lnTo>
                  <a:pt x="7174" y="0"/>
                </a:lnTo>
                <a:lnTo>
                  <a:pt x="6522" y="882"/>
                </a:lnTo>
                <a:cubicBezTo>
                  <a:pt x="6377" y="1078"/>
                  <a:pt x="6298" y="1425"/>
                  <a:pt x="6087" y="1471"/>
                </a:cubicBezTo>
                <a:cubicBezTo>
                  <a:pt x="5876" y="1517"/>
                  <a:pt x="5533" y="1264"/>
                  <a:pt x="5256" y="1160"/>
                </a:cubicBezTo>
                <a:cubicBezTo>
                  <a:pt x="5098" y="1165"/>
                  <a:pt x="4971" y="1173"/>
                  <a:pt x="4783" y="1176"/>
                </a:cubicBezTo>
                <a:cubicBezTo>
                  <a:pt x="4595" y="1179"/>
                  <a:pt x="4348" y="1176"/>
                  <a:pt x="4130" y="1176"/>
                </a:cubicBezTo>
                <a:lnTo>
                  <a:pt x="3261" y="882"/>
                </a:lnTo>
                <a:cubicBezTo>
                  <a:pt x="3188" y="1372"/>
                  <a:pt x="3116" y="1863"/>
                  <a:pt x="3043" y="2353"/>
                </a:cubicBezTo>
                <a:lnTo>
                  <a:pt x="1957" y="2941"/>
                </a:lnTo>
                <a:lnTo>
                  <a:pt x="1522" y="3529"/>
                </a:lnTo>
                <a:lnTo>
                  <a:pt x="870" y="3235"/>
                </a:lnTo>
                <a:lnTo>
                  <a:pt x="435" y="2941"/>
                </a:lnTo>
                <a:cubicBezTo>
                  <a:pt x="362" y="3529"/>
                  <a:pt x="290" y="4118"/>
                  <a:pt x="217" y="4706"/>
                </a:cubicBezTo>
                <a:cubicBezTo>
                  <a:pt x="145" y="5098"/>
                  <a:pt x="72" y="5490"/>
                  <a:pt x="0" y="5882"/>
                </a:cubicBezTo>
                <a:lnTo>
                  <a:pt x="0" y="7353"/>
                </a:lnTo>
                <a:lnTo>
                  <a:pt x="870" y="7941"/>
                </a:lnTo>
                <a:cubicBezTo>
                  <a:pt x="435" y="9706"/>
                  <a:pt x="559" y="9259"/>
                  <a:pt x="435" y="9706"/>
                </a:cubicBezTo>
                <a:cubicBezTo>
                  <a:pt x="311" y="10153"/>
                  <a:pt x="27" y="10425"/>
                  <a:pt x="124" y="10621"/>
                </a:cubicBezTo>
                <a:cubicBezTo>
                  <a:pt x="221" y="10817"/>
                  <a:pt x="794" y="10837"/>
                  <a:pt x="1017" y="10882"/>
                </a:cubicBezTo>
                <a:cubicBezTo>
                  <a:pt x="1240" y="10927"/>
                  <a:pt x="1315" y="10844"/>
                  <a:pt x="1460" y="10893"/>
                </a:cubicBezTo>
                <a:cubicBezTo>
                  <a:pt x="1605" y="10942"/>
                  <a:pt x="2180" y="11085"/>
                  <a:pt x="2676" y="10980"/>
                </a:cubicBezTo>
                <a:cubicBezTo>
                  <a:pt x="3172" y="10875"/>
                  <a:pt x="4096" y="10604"/>
                  <a:pt x="4434" y="10261"/>
                </a:cubicBezTo>
                <a:cubicBezTo>
                  <a:pt x="4772" y="9918"/>
                  <a:pt x="4517" y="9199"/>
                  <a:pt x="4703" y="8921"/>
                </a:cubicBezTo>
                <a:cubicBezTo>
                  <a:pt x="4889" y="8643"/>
                  <a:pt x="5182" y="8785"/>
                  <a:pt x="5548" y="8595"/>
                </a:cubicBezTo>
                <a:cubicBezTo>
                  <a:pt x="5914" y="8405"/>
                  <a:pt x="6666" y="8083"/>
                  <a:pt x="6899" y="7778"/>
                </a:cubicBezTo>
                <a:cubicBezTo>
                  <a:pt x="7133" y="7473"/>
                  <a:pt x="6892" y="6977"/>
                  <a:pt x="6949" y="6764"/>
                </a:cubicBezTo>
                <a:cubicBezTo>
                  <a:pt x="7006" y="6552"/>
                  <a:pt x="7127" y="6617"/>
                  <a:pt x="7239" y="6503"/>
                </a:cubicBezTo>
                <a:cubicBezTo>
                  <a:pt x="7351" y="6389"/>
                  <a:pt x="7449" y="6339"/>
                  <a:pt x="7621" y="6078"/>
                </a:cubicBezTo>
                <a:cubicBezTo>
                  <a:pt x="7793" y="5817"/>
                  <a:pt x="8142" y="5240"/>
                  <a:pt x="8271" y="4935"/>
                </a:cubicBezTo>
                <a:cubicBezTo>
                  <a:pt x="8400" y="4630"/>
                  <a:pt x="8303" y="4537"/>
                  <a:pt x="8395" y="4248"/>
                </a:cubicBezTo>
                <a:cubicBezTo>
                  <a:pt x="8487" y="3959"/>
                  <a:pt x="8811" y="3568"/>
                  <a:pt x="8825" y="3203"/>
                </a:cubicBezTo>
                <a:cubicBezTo>
                  <a:pt x="8839" y="2838"/>
                  <a:pt x="8282" y="2299"/>
                  <a:pt x="8478" y="2059"/>
                </a:cubicBezTo>
                <a:cubicBezTo>
                  <a:pt x="8674" y="1819"/>
                  <a:pt x="9493" y="1863"/>
                  <a:pt x="10000" y="1765"/>
                </a:cubicBezTo>
                <a:lnTo>
                  <a:pt x="9565" y="882"/>
                </a:lnTo>
                <a:lnTo>
                  <a:pt x="9226" y="329"/>
                </a:lnTo>
                <a:close/>
              </a:path>
            </a:pathLst>
          </a:custGeom>
          <a:solidFill>
            <a:srgbClr val="63A1CF"/>
          </a:solidFill>
          <a:ln w="9525">
            <a:solidFill>
              <a:schemeClr val="bg1"/>
            </a:solidFill>
            <a:round/>
            <a:headEnd/>
            <a:tailEnd/>
          </a:ln>
        </p:spPr>
        <p:txBody>
          <a:bodyPr/>
          <a:lstStyle/>
          <a:p>
            <a:endParaRPr lang="en-US"/>
          </a:p>
        </p:txBody>
      </p:sp>
      <p:sp>
        <p:nvSpPr>
          <p:cNvPr id="12496" name="Freeform 298"/>
          <p:cNvSpPr>
            <a:spLocks/>
          </p:cNvSpPr>
          <p:nvPr/>
        </p:nvSpPr>
        <p:spPr bwMode="auto">
          <a:xfrm>
            <a:off x="6800850" y="4021138"/>
            <a:ext cx="112713" cy="13970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8"/>
              <a:gd name="T47" fmla="*/ 90 w 90"/>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F4DD9E"/>
          </a:solidFill>
          <a:ln w="9525">
            <a:solidFill>
              <a:schemeClr val="bg1"/>
            </a:solidFill>
            <a:round/>
            <a:headEnd/>
            <a:tailEnd/>
          </a:ln>
        </p:spPr>
        <p:txBody>
          <a:bodyPr/>
          <a:lstStyle/>
          <a:p>
            <a:endParaRPr lang="en-US"/>
          </a:p>
        </p:txBody>
      </p:sp>
      <p:sp>
        <p:nvSpPr>
          <p:cNvPr id="12497" name="Freeform 331"/>
          <p:cNvSpPr>
            <a:spLocks/>
          </p:cNvSpPr>
          <p:nvPr/>
        </p:nvSpPr>
        <p:spPr bwMode="auto">
          <a:xfrm>
            <a:off x="6557963" y="3840163"/>
            <a:ext cx="214312" cy="120650"/>
          </a:xfrm>
          <a:custGeom>
            <a:avLst/>
            <a:gdLst>
              <a:gd name="T0" fmla="*/ 295343166 w 10000"/>
              <a:gd name="T1" fmla="*/ 23464648 h 11631"/>
              <a:gd name="T2" fmla="*/ 211266544 w 10000"/>
              <a:gd name="T3" fmla="*/ 19464679 h 11631"/>
              <a:gd name="T4" fmla="*/ 80079812 w 10000"/>
              <a:gd name="T5" fmla="*/ 5066397 h 11631"/>
              <a:gd name="T6" fmla="*/ 34045730 w 10000"/>
              <a:gd name="T7" fmla="*/ 0 h 11631"/>
              <a:gd name="T8" fmla="*/ 0 w 10000"/>
              <a:gd name="T9" fmla="*/ 20905300 h 11631"/>
              <a:gd name="T10" fmla="*/ 132916036 w 10000"/>
              <a:gd name="T11" fmla="*/ 40409064 h 11631"/>
              <a:gd name="T12" fmla="*/ 226829190 w 10000"/>
              <a:gd name="T13" fmla="*/ 44652850 h 11631"/>
              <a:gd name="T14" fmla="*/ 308023402 w 10000"/>
              <a:gd name="T15" fmla="*/ 50624540 h 11631"/>
              <a:gd name="T16" fmla="*/ 333384903 w 10000"/>
              <a:gd name="T17" fmla="*/ 37910715 h 11631"/>
              <a:gd name="T18" fmla="*/ 384261094 w 10000"/>
              <a:gd name="T19" fmla="*/ 35377574 h 11631"/>
              <a:gd name="T20" fmla="*/ 342568769 w 10000"/>
              <a:gd name="T21" fmla="*/ 29418954 h 11631"/>
              <a:gd name="T22" fmla="*/ 319320726 w 10000"/>
              <a:gd name="T23" fmla="*/ 28822644 h 11631"/>
              <a:gd name="T24" fmla="*/ 295343166 w 10000"/>
              <a:gd name="T25" fmla="*/ 23464648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11631"/>
              <a:gd name="T41" fmla="*/ 10000 w 10000"/>
              <a:gd name="T42" fmla="*/ 11631 h 116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rgbClr val="F4DD9E"/>
          </a:solidFill>
          <a:ln w="9525">
            <a:solidFill>
              <a:schemeClr val="bg1"/>
            </a:solidFill>
            <a:round/>
            <a:headEnd/>
            <a:tailEnd/>
          </a:ln>
        </p:spPr>
        <p:txBody>
          <a:bodyPr/>
          <a:lstStyle/>
          <a:p>
            <a:endParaRPr lang="en-US"/>
          </a:p>
        </p:txBody>
      </p:sp>
      <p:sp>
        <p:nvSpPr>
          <p:cNvPr id="12498" name="Freeform 447"/>
          <p:cNvSpPr>
            <a:spLocks/>
          </p:cNvSpPr>
          <p:nvPr/>
        </p:nvSpPr>
        <p:spPr bwMode="auto">
          <a:xfrm>
            <a:off x="6905625" y="3975100"/>
            <a:ext cx="233363" cy="490538"/>
          </a:xfrm>
          <a:custGeom>
            <a:avLst/>
            <a:gdLst>
              <a:gd name="T0" fmla="*/ 2941487 w 11115"/>
              <a:gd name="T1" fmla="*/ 0 h 10000"/>
              <a:gd name="T2" fmla="*/ 2301066 w 11115"/>
              <a:gd name="T3" fmla="*/ 1507766 h 10000"/>
              <a:gd name="T4" fmla="*/ 1988782 w 11115"/>
              <a:gd name="T5" fmla="*/ 1911774 h 10000"/>
              <a:gd name="T6" fmla="*/ 1889978 w 11115"/>
              <a:gd name="T7" fmla="*/ 1447627 h 10000"/>
              <a:gd name="T8" fmla="*/ 815983 w 11115"/>
              <a:gd name="T9" fmla="*/ 3633562 h 10000"/>
              <a:gd name="T10" fmla="*/ 159229 w 11115"/>
              <a:gd name="T11" fmla="*/ 6492761 h 10000"/>
              <a:gd name="T12" fmla="*/ 0 w 11115"/>
              <a:gd name="T13" fmla="*/ 8481500 h 10000"/>
              <a:gd name="T14" fmla="*/ 1087684 w 11115"/>
              <a:gd name="T15" fmla="*/ 12987927 h 10000"/>
              <a:gd name="T16" fmla="*/ 843319 w 11115"/>
              <a:gd name="T17" fmla="*/ 15428745 h 10000"/>
              <a:gd name="T18" fmla="*/ 2095522 w 11115"/>
              <a:gd name="T19" fmla="*/ 15900053 h 10000"/>
              <a:gd name="T20" fmla="*/ 2814024 w 11115"/>
              <a:gd name="T21" fmla="*/ 15818330 h 10000"/>
              <a:gd name="T22" fmla="*/ 2413979 w 11115"/>
              <a:gd name="T23" fmla="*/ 13925786 h 10000"/>
              <a:gd name="T24" fmla="*/ 2678184 w 11115"/>
              <a:gd name="T25" fmla="*/ 14440409 h 10000"/>
              <a:gd name="T26" fmla="*/ 2947680 w 11115"/>
              <a:gd name="T27" fmla="*/ 17201058 h 10000"/>
              <a:gd name="T28" fmla="*/ 3258621 w 11115"/>
              <a:gd name="T29" fmla="*/ 19273923 h 10000"/>
              <a:gd name="T30" fmla="*/ 3332735 w 11115"/>
              <a:gd name="T31" fmla="*/ 24047298 h 10000"/>
              <a:gd name="T32" fmla="*/ 3972714 w 11115"/>
              <a:gd name="T33" fmla="*/ 21363614 h 10000"/>
              <a:gd name="T34" fmla="*/ 3695282 w 11115"/>
              <a:gd name="T35" fmla="*/ 16676820 h 10000"/>
              <a:gd name="T36" fmla="*/ 3243189 w 11115"/>
              <a:gd name="T37" fmla="*/ 15344568 h 10000"/>
              <a:gd name="T38" fmla="*/ 3469015 w 11115"/>
              <a:gd name="T39" fmla="*/ 14279267 h 10000"/>
              <a:gd name="T40" fmla="*/ 3431077 w 11115"/>
              <a:gd name="T41" fmla="*/ 13394337 h 10000"/>
              <a:gd name="T42" fmla="*/ 2828574 w 11115"/>
              <a:gd name="T43" fmla="*/ 11530683 h 10000"/>
              <a:gd name="T44" fmla="*/ 3129836 w 11115"/>
              <a:gd name="T45" fmla="*/ 10111900 h 10000"/>
              <a:gd name="T46" fmla="*/ 3491501 w 11115"/>
              <a:gd name="T47" fmla="*/ 10090268 h 10000"/>
              <a:gd name="T48" fmla="*/ 4271771 w 11115"/>
              <a:gd name="T49" fmla="*/ 9188463 h 10000"/>
              <a:gd name="T50" fmla="*/ 4554935 w 11115"/>
              <a:gd name="T51" fmla="*/ 8416553 h 10000"/>
              <a:gd name="T52" fmla="*/ 4902491 w 11115"/>
              <a:gd name="T53" fmla="*/ 7219003 h 10000"/>
              <a:gd name="T54" fmla="*/ 4259405 w 11115"/>
              <a:gd name="T55" fmla="*/ 7387355 h 10000"/>
              <a:gd name="T56" fmla="*/ 4224573 w 11115"/>
              <a:gd name="T57" fmla="*/ 6956908 h 10000"/>
              <a:gd name="T58" fmla="*/ 3921107 w 11115"/>
              <a:gd name="T59" fmla="*/ 6475936 h 10000"/>
              <a:gd name="T60" fmla="*/ 3894212 w 11115"/>
              <a:gd name="T61" fmla="*/ 5427459 h 10000"/>
              <a:gd name="T62" fmla="*/ 3430636 w 11115"/>
              <a:gd name="T63" fmla="*/ 4114486 h 10000"/>
              <a:gd name="T64" fmla="*/ 3277139 w 11115"/>
              <a:gd name="T65" fmla="*/ 4239524 h 10000"/>
              <a:gd name="T66" fmla="*/ 3129836 w 11115"/>
              <a:gd name="T67" fmla="*/ 3727353 h 10000"/>
              <a:gd name="T68" fmla="*/ 3469015 w 11115"/>
              <a:gd name="T69" fmla="*/ 3015533 h 10000"/>
              <a:gd name="T70" fmla="*/ 3469015 w 11115"/>
              <a:gd name="T71" fmla="*/ 1154285 h 10000"/>
              <a:gd name="T72" fmla="*/ 2941487 w 11115"/>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15"/>
              <a:gd name="T112" fmla="*/ 0 h 10000"/>
              <a:gd name="T113" fmla="*/ 11115 w 11115"/>
              <a:gd name="T114" fmla="*/ 10000 h 1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15"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lnTo>
                  <a:pt x="9657" y="3072"/>
                </a:lnTo>
                <a:cubicBezTo>
                  <a:pt x="9631" y="3012"/>
                  <a:pt x="9604" y="2953"/>
                  <a:pt x="9578" y="2893"/>
                </a:cubicBezTo>
                <a:lnTo>
                  <a:pt x="8890" y="2693"/>
                </a:lnTo>
                <a:cubicBezTo>
                  <a:pt x="8870" y="2548"/>
                  <a:pt x="8849" y="2402"/>
                  <a:pt x="8829" y="2257"/>
                </a:cubicBezTo>
                <a:lnTo>
                  <a:pt x="7778" y="1711"/>
                </a:lnTo>
                <a:lnTo>
                  <a:pt x="7430" y="1763"/>
                </a:lnTo>
                <a:lnTo>
                  <a:pt x="7096" y="1550"/>
                </a:lnTo>
                <a:lnTo>
                  <a:pt x="7865" y="1254"/>
                </a:lnTo>
                <a:lnTo>
                  <a:pt x="7865" y="480"/>
                </a:lnTo>
                <a:lnTo>
                  <a:pt x="6669" y="0"/>
                </a:lnTo>
                <a:close/>
              </a:path>
            </a:pathLst>
          </a:custGeom>
          <a:solidFill>
            <a:srgbClr val="F4DD9E"/>
          </a:solidFill>
          <a:ln w="9525">
            <a:solidFill>
              <a:schemeClr val="bg1"/>
            </a:solidFill>
            <a:round/>
            <a:headEnd/>
            <a:tailEnd/>
          </a:ln>
        </p:spPr>
        <p:txBody>
          <a:bodyPr/>
          <a:lstStyle/>
          <a:p>
            <a:endParaRPr lang="en-US"/>
          </a:p>
        </p:txBody>
      </p:sp>
      <p:sp>
        <p:nvSpPr>
          <p:cNvPr id="12499" name="Freeform 233"/>
          <p:cNvSpPr>
            <a:spLocks/>
          </p:cNvSpPr>
          <p:nvPr/>
        </p:nvSpPr>
        <p:spPr bwMode="auto">
          <a:xfrm>
            <a:off x="6797675" y="3925888"/>
            <a:ext cx="88900" cy="49212"/>
          </a:xfrm>
          <a:custGeom>
            <a:avLst/>
            <a:gdLst>
              <a:gd name="T0" fmla="*/ 0 w 348468"/>
              <a:gd name="T1" fmla="*/ 8993 h 191264"/>
              <a:gd name="T2" fmla="*/ 6643 w 348468"/>
              <a:gd name="T3" fmla="*/ 12624 h 191264"/>
              <a:gd name="T4" fmla="*/ 10561 w 348468"/>
              <a:gd name="T5" fmla="*/ 10722 h 191264"/>
              <a:gd name="T6" fmla="*/ 14138 w 348468"/>
              <a:gd name="T7" fmla="*/ 12451 h 191264"/>
              <a:gd name="T8" fmla="*/ 21122 w 348468"/>
              <a:gd name="T9" fmla="*/ 11068 h 191264"/>
              <a:gd name="T10" fmla="*/ 22655 w 348468"/>
              <a:gd name="T11" fmla="*/ 6917 h 191264"/>
              <a:gd name="T12" fmla="*/ 16522 w 348468"/>
              <a:gd name="T13" fmla="*/ 346 h 191264"/>
              <a:gd name="T14" fmla="*/ 10901 w 348468"/>
              <a:gd name="T15" fmla="*/ 1383 h 191264"/>
              <a:gd name="T16" fmla="*/ 7495 w 348468"/>
              <a:gd name="T17" fmla="*/ 0 h 191264"/>
              <a:gd name="T18" fmla="*/ 1874 w 348468"/>
              <a:gd name="T19" fmla="*/ 4842 h 191264"/>
              <a:gd name="T20" fmla="*/ 0 w 348468"/>
              <a:gd name="T21" fmla="*/ 8993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8468"/>
              <a:gd name="T34" fmla="*/ 0 h 191264"/>
              <a:gd name="T35" fmla="*/ 348468 w 348468"/>
              <a:gd name="T36" fmla="*/ 191264 h 191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rgbClr val="F4DD9E"/>
          </a:solidFill>
          <a:ln w="9525">
            <a:solidFill>
              <a:schemeClr val="bg1"/>
            </a:solidFill>
            <a:round/>
            <a:headEnd/>
            <a:tailEnd/>
          </a:ln>
        </p:spPr>
        <p:txBody>
          <a:bodyPr/>
          <a:lstStyle/>
          <a:p>
            <a:endParaRPr lang="en-US"/>
          </a:p>
        </p:txBody>
      </p:sp>
      <p:sp>
        <p:nvSpPr>
          <p:cNvPr id="12500" name="Freeform 448"/>
          <p:cNvSpPr>
            <a:spLocks/>
          </p:cNvSpPr>
          <p:nvPr/>
        </p:nvSpPr>
        <p:spPr bwMode="auto">
          <a:xfrm>
            <a:off x="7132638" y="4551363"/>
            <a:ext cx="128587" cy="147637"/>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
              <a:gd name="T46" fmla="*/ 0 h 773"/>
              <a:gd name="T47" fmla="*/ 675 w 675"/>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63A1CF"/>
          </a:solidFill>
          <a:ln w="9525">
            <a:solidFill>
              <a:schemeClr val="bg1"/>
            </a:solidFill>
            <a:round/>
            <a:headEnd/>
            <a:tailEnd/>
          </a:ln>
        </p:spPr>
        <p:txBody>
          <a:bodyPr/>
          <a:lstStyle/>
          <a:p>
            <a:endParaRPr lang="en-US"/>
          </a:p>
        </p:txBody>
      </p:sp>
      <p:sp>
        <p:nvSpPr>
          <p:cNvPr id="12501" name="Freeform 330"/>
          <p:cNvSpPr>
            <a:spLocks/>
          </p:cNvSpPr>
          <p:nvPr/>
        </p:nvSpPr>
        <p:spPr bwMode="auto">
          <a:xfrm>
            <a:off x="7167563" y="4094163"/>
            <a:ext cx="200025" cy="393700"/>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71"/>
              <a:gd name="T89" fmla="*/ 138 w 138"/>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63A1CF"/>
          </a:solidFill>
          <a:ln w="9525">
            <a:solidFill>
              <a:schemeClr val="bg1"/>
            </a:solidFill>
            <a:round/>
            <a:headEnd/>
            <a:tailEnd/>
          </a:ln>
        </p:spPr>
        <p:txBody>
          <a:bodyPr/>
          <a:lstStyle/>
          <a:p>
            <a:endParaRPr lang="en-US"/>
          </a:p>
        </p:txBody>
      </p:sp>
      <p:sp>
        <p:nvSpPr>
          <p:cNvPr id="12502" name="Freeform 329"/>
          <p:cNvSpPr>
            <a:spLocks/>
          </p:cNvSpPr>
          <p:nvPr/>
        </p:nvSpPr>
        <p:spPr bwMode="auto">
          <a:xfrm>
            <a:off x="7105650" y="4119563"/>
            <a:ext cx="211138" cy="230187"/>
          </a:xfrm>
          <a:custGeom>
            <a:avLst/>
            <a:gdLst>
              <a:gd name="T0" fmla="*/ 73747920 w 10000"/>
              <a:gd name="T1" fmla="*/ 108505183 h 10000"/>
              <a:gd name="T2" fmla="*/ 85041687 w 10000"/>
              <a:gd name="T3" fmla="*/ 110381759 h 10000"/>
              <a:gd name="T4" fmla="*/ 85041687 w 10000"/>
              <a:gd name="T5" fmla="*/ 87731436 h 10000"/>
              <a:gd name="T6" fmla="*/ 73952344 w 10000"/>
              <a:gd name="T7" fmla="*/ 74551993 h 10000"/>
              <a:gd name="T8" fmla="*/ 59163484 w 10000"/>
              <a:gd name="T9" fmla="*/ 52641099 h 10000"/>
              <a:gd name="T10" fmla="*/ 48065737 w 10000"/>
              <a:gd name="T11" fmla="*/ 35057041 h 10000"/>
              <a:gd name="T12" fmla="*/ 51764831 w 10000"/>
              <a:gd name="T13" fmla="*/ 26315002 h 10000"/>
              <a:gd name="T14" fmla="*/ 48065737 w 10000"/>
              <a:gd name="T15" fmla="*/ 17550722 h 10000"/>
              <a:gd name="T16" fmla="*/ 36975961 w 10000"/>
              <a:gd name="T17" fmla="*/ 13146648 h 10000"/>
              <a:gd name="T18" fmla="*/ 29577308 w 10000"/>
              <a:gd name="T19" fmla="*/ 0 h 10000"/>
              <a:gd name="T20" fmla="*/ 25878193 w 10000"/>
              <a:gd name="T21" fmla="*/ 0 h 10000"/>
              <a:gd name="T22" fmla="*/ 7398655 w 10000"/>
              <a:gd name="T23" fmla="*/ 4371297 h 10000"/>
              <a:gd name="T24" fmla="*/ 0 w 10000"/>
              <a:gd name="T25" fmla="*/ 17550722 h 10000"/>
              <a:gd name="T26" fmla="*/ 3699117 w 10000"/>
              <a:gd name="T27" fmla="*/ 26315002 h 10000"/>
              <a:gd name="T28" fmla="*/ 7398655 w 10000"/>
              <a:gd name="T29" fmla="*/ 52641099 h 10000"/>
              <a:gd name="T30" fmla="*/ 33276845 w 10000"/>
              <a:gd name="T31" fmla="*/ 52641099 h 10000"/>
              <a:gd name="T32" fmla="*/ 44366178 w 10000"/>
              <a:gd name="T33" fmla="*/ 57012395 h 10000"/>
              <a:gd name="T34" fmla="*/ 62854132 w 10000"/>
              <a:gd name="T35" fmla="*/ 92102732 h 10000"/>
              <a:gd name="T36" fmla="*/ 59163484 w 10000"/>
              <a:gd name="T37" fmla="*/ 105988780 h 10000"/>
              <a:gd name="T38" fmla="*/ 73747920 w 10000"/>
              <a:gd name="T39" fmla="*/ 108505183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000"/>
              <a:gd name="T61" fmla="*/ 0 h 10000"/>
              <a:gd name="T62" fmla="*/ 10000 w 10000"/>
              <a:gd name="T63" fmla="*/ 10000 h 1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rgbClr val="63A1CF"/>
          </a:solidFill>
          <a:ln w="9525">
            <a:solidFill>
              <a:schemeClr val="bg1"/>
            </a:solidFill>
            <a:round/>
            <a:headEnd/>
            <a:tailEnd/>
          </a:ln>
        </p:spPr>
        <p:txBody>
          <a:bodyPr/>
          <a:lstStyle/>
          <a:p>
            <a:endParaRPr lang="en-US"/>
          </a:p>
        </p:txBody>
      </p:sp>
      <p:sp>
        <p:nvSpPr>
          <p:cNvPr id="12503" name="Freeform 447"/>
          <p:cNvSpPr>
            <a:spLocks/>
          </p:cNvSpPr>
          <p:nvPr/>
        </p:nvSpPr>
        <p:spPr bwMode="auto">
          <a:xfrm>
            <a:off x="6907213" y="3981450"/>
            <a:ext cx="269875" cy="490538"/>
          </a:xfrm>
          <a:custGeom>
            <a:avLst/>
            <a:gdLst>
              <a:gd name="T0" fmla="*/ 2939213 w 12864"/>
              <a:gd name="T1" fmla="*/ 0 h 10000"/>
              <a:gd name="T2" fmla="*/ 2299287 w 12864"/>
              <a:gd name="T3" fmla="*/ 1507766 h 10000"/>
              <a:gd name="T4" fmla="*/ 1987244 w 12864"/>
              <a:gd name="T5" fmla="*/ 1911774 h 10000"/>
              <a:gd name="T6" fmla="*/ 1888517 w 12864"/>
              <a:gd name="T7" fmla="*/ 1447627 h 10000"/>
              <a:gd name="T8" fmla="*/ 815352 w 12864"/>
              <a:gd name="T9" fmla="*/ 3633562 h 10000"/>
              <a:gd name="T10" fmla="*/ 159105 w 12864"/>
              <a:gd name="T11" fmla="*/ 6492761 h 10000"/>
              <a:gd name="T12" fmla="*/ 0 w 12864"/>
              <a:gd name="T13" fmla="*/ 8481500 h 10000"/>
              <a:gd name="T14" fmla="*/ 1086843 w 12864"/>
              <a:gd name="T15" fmla="*/ 12987927 h 10000"/>
              <a:gd name="T16" fmla="*/ 842667 w 12864"/>
              <a:gd name="T17" fmla="*/ 15428745 h 10000"/>
              <a:gd name="T18" fmla="*/ 2093902 w 12864"/>
              <a:gd name="T19" fmla="*/ 15900053 h 10000"/>
              <a:gd name="T20" fmla="*/ 2811849 w 12864"/>
              <a:gd name="T21" fmla="*/ 15818330 h 10000"/>
              <a:gd name="T22" fmla="*/ 2412113 w 12864"/>
              <a:gd name="T23" fmla="*/ 13925786 h 10000"/>
              <a:gd name="T24" fmla="*/ 2676113 w 12864"/>
              <a:gd name="T25" fmla="*/ 14440409 h 10000"/>
              <a:gd name="T26" fmla="*/ 2945402 w 12864"/>
              <a:gd name="T27" fmla="*/ 17201058 h 10000"/>
              <a:gd name="T28" fmla="*/ 3256102 w 12864"/>
              <a:gd name="T29" fmla="*/ 19273923 h 10000"/>
              <a:gd name="T30" fmla="*/ 3330137 w 12864"/>
              <a:gd name="T31" fmla="*/ 24047298 h 10000"/>
              <a:gd name="T32" fmla="*/ 3969642 w 12864"/>
              <a:gd name="T33" fmla="*/ 21363614 h 10000"/>
              <a:gd name="T34" fmla="*/ 3692425 w 12864"/>
              <a:gd name="T35" fmla="*/ 16676820 h 10000"/>
              <a:gd name="T36" fmla="*/ 3240682 w 12864"/>
              <a:gd name="T37" fmla="*/ 15344568 h 10000"/>
              <a:gd name="T38" fmla="*/ 3466333 w 12864"/>
              <a:gd name="T39" fmla="*/ 14279267 h 10000"/>
              <a:gd name="T40" fmla="*/ 3428424 w 12864"/>
              <a:gd name="T41" fmla="*/ 13394337 h 10000"/>
              <a:gd name="T42" fmla="*/ 2826387 w 12864"/>
              <a:gd name="T43" fmla="*/ 11530683 h 10000"/>
              <a:gd name="T44" fmla="*/ 3127416 w 12864"/>
              <a:gd name="T45" fmla="*/ 10111900 h 10000"/>
              <a:gd name="T46" fmla="*/ 3488802 w 12864"/>
              <a:gd name="T47" fmla="*/ 10090268 h 10000"/>
              <a:gd name="T48" fmla="*/ 4268468 w 12864"/>
              <a:gd name="T49" fmla="*/ 9188463 h 10000"/>
              <a:gd name="T50" fmla="*/ 4551413 w 12864"/>
              <a:gd name="T51" fmla="*/ 8416553 h 10000"/>
              <a:gd name="T52" fmla="*/ 4898701 w 12864"/>
              <a:gd name="T53" fmla="*/ 7219003 h 10000"/>
              <a:gd name="T54" fmla="*/ 5669537 w 12864"/>
              <a:gd name="T55" fmla="*/ 7000174 h 10000"/>
              <a:gd name="T56" fmla="*/ 5405094 w 12864"/>
              <a:gd name="T57" fmla="*/ 4934518 h 10000"/>
              <a:gd name="T58" fmla="*/ 4870925 w 12864"/>
              <a:gd name="T59" fmla="*/ 4152993 h 10000"/>
              <a:gd name="T60" fmla="*/ 4190888 w 12864"/>
              <a:gd name="T61" fmla="*/ 3907675 h 10000"/>
              <a:gd name="T62" fmla="*/ 3427983 w 12864"/>
              <a:gd name="T63" fmla="*/ 4114486 h 10000"/>
              <a:gd name="T64" fmla="*/ 3274605 w 12864"/>
              <a:gd name="T65" fmla="*/ 4239524 h 10000"/>
              <a:gd name="T66" fmla="*/ 3127416 w 12864"/>
              <a:gd name="T67" fmla="*/ 3727353 h 10000"/>
              <a:gd name="T68" fmla="*/ 3466333 w 12864"/>
              <a:gd name="T69" fmla="*/ 3015533 h 10000"/>
              <a:gd name="T70" fmla="*/ 3466333 w 12864"/>
              <a:gd name="T71" fmla="*/ 1154285 h 10000"/>
              <a:gd name="T72" fmla="*/ 2939213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864"/>
              <a:gd name="T112" fmla="*/ 0 h 10000"/>
              <a:gd name="T113" fmla="*/ 12864 w 12864"/>
              <a:gd name="T114" fmla="*/ 10000 h 1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rgbClr val="F4DD9E"/>
          </a:solidFill>
          <a:ln w="9525">
            <a:solidFill>
              <a:schemeClr val="bg1"/>
            </a:solidFill>
            <a:round/>
            <a:headEnd/>
            <a:tailEnd/>
          </a:ln>
        </p:spPr>
        <p:txBody>
          <a:bodyPr/>
          <a:lstStyle/>
          <a:p>
            <a:endParaRPr lang="en-US"/>
          </a:p>
        </p:txBody>
      </p:sp>
      <p:sp>
        <p:nvSpPr>
          <p:cNvPr id="12504" name="Freeform 329"/>
          <p:cNvSpPr>
            <a:spLocks/>
          </p:cNvSpPr>
          <p:nvPr/>
        </p:nvSpPr>
        <p:spPr bwMode="auto">
          <a:xfrm>
            <a:off x="7169150" y="4335463"/>
            <a:ext cx="147638" cy="117475"/>
          </a:xfrm>
          <a:custGeom>
            <a:avLst/>
            <a:gdLst>
              <a:gd name="T0" fmla="*/ 23630287 w 10000"/>
              <a:gd name="T1" fmla="*/ 1493489 h 6448"/>
              <a:gd name="T2" fmla="*/ 21342430 w 10000"/>
              <a:gd name="T3" fmla="*/ 827426 h 6448"/>
              <a:gd name="T4" fmla="*/ 16292105 w 10000"/>
              <a:gd name="T5" fmla="*/ 0 h 6448"/>
              <a:gd name="T6" fmla="*/ 5429682 w 10000"/>
              <a:gd name="T7" fmla="*/ 2753904 h 6448"/>
              <a:gd name="T8" fmla="*/ 0 w 10000"/>
              <a:gd name="T9" fmla="*/ 8267030 h 6448"/>
              <a:gd name="T10" fmla="*/ 0 w 10000"/>
              <a:gd name="T11" fmla="*/ 19282646 h 6448"/>
              <a:gd name="T12" fmla="*/ 9049619 w 10000"/>
              <a:gd name="T13" fmla="*/ 33040881 h 6448"/>
              <a:gd name="T14" fmla="*/ 12669332 w 10000"/>
              <a:gd name="T15" fmla="*/ 35800432 h 6448"/>
              <a:gd name="T16" fmla="*/ 16292105 w 10000"/>
              <a:gd name="T17" fmla="*/ 33040881 h 6448"/>
              <a:gd name="T18" fmla="*/ 18096197 w 10000"/>
              <a:gd name="T19" fmla="*/ 27533404 h 6448"/>
              <a:gd name="T20" fmla="*/ 23531753 w 10000"/>
              <a:gd name="T21" fmla="*/ 24796117 h 6448"/>
              <a:gd name="T22" fmla="*/ 28958599 w 10000"/>
              <a:gd name="T23" fmla="*/ 19282646 h 6448"/>
              <a:gd name="T24" fmla="*/ 28958599 w 10000"/>
              <a:gd name="T25" fmla="*/ 2753904 h 6448"/>
              <a:gd name="T26" fmla="*/ 23630287 w 10000"/>
              <a:gd name="T27" fmla="*/ 1493489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00"/>
              <a:gd name="T43" fmla="*/ 0 h 6448"/>
              <a:gd name="T44" fmla="*/ 10000 w 10000"/>
              <a:gd name="T45" fmla="*/ 6448 h 64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rgbClr val="63A1CF"/>
          </a:solidFill>
          <a:ln w="9525">
            <a:solidFill>
              <a:schemeClr val="bg1"/>
            </a:solidFill>
            <a:round/>
            <a:headEnd/>
            <a:tailEnd/>
          </a:ln>
        </p:spPr>
        <p:txBody>
          <a:bodyPr/>
          <a:lstStyle/>
          <a:p>
            <a:endParaRPr lang="en-US"/>
          </a:p>
        </p:txBody>
      </p:sp>
      <p:pic>
        <p:nvPicPr>
          <p:cNvPr id="12505" name="Picture 263" descr="red"/>
          <p:cNvPicPr>
            <a:picLocks noChangeAspect="1" noChangeArrowheads="1"/>
          </p:cNvPicPr>
          <p:nvPr/>
        </p:nvPicPr>
        <p:blipFill>
          <a:blip r:embed="rId10"/>
          <a:srcRect/>
          <a:stretch>
            <a:fillRect/>
          </a:stretch>
        </p:blipFill>
        <p:spPr bwMode="auto">
          <a:xfrm>
            <a:off x="4333875" y="2989263"/>
            <a:ext cx="652463" cy="530225"/>
          </a:xfrm>
          <a:prstGeom prst="rect">
            <a:avLst/>
          </a:prstGeom>
          <a:noFill/>
          <a:ln w="9525">
            <a:noFill/>
            <a:miter lim="800000"/>
            <a:headEnd/>
            <a:tailEnd/>
          </a:ln>
        </p:spPr>
      </p:pic>
      <p:pic>
        <p:nvPicPr>
          <p:cNvPr id="12506" name="Picture 264" descr="white"/>
          <p:cNvPicPr>
            <a:picLocks noChangeAspect="1" noChangeArrowheads="1"/>
          </p:cNvPicPr>
          <p:nvPr/>
        </p:nvPicPr>
        <p:blipFill>
          <a:blip r:embed="rId11"/>
          <a:srcRect/>
          <a:stretch>
            <a:fillRect/>
          </a:stretch>
        </p:blipFill>
        <p:spPr bwMode="auto">
          <a:xfrm>
            <a:off x="7391400" y="3200400"/>
            <a:ext cx="652463" cy="530225"/>
          </a:xfrm>
          <a:prstGeom prst="rect">
            <a:avLst/>
          </a:prstGeom>
          <a:noFill/>
          <a:ln w="9525">
            <a:noFill/>
            <a:miter lim="800000"/>
            <a:headEnd/>
            <a:tailEnd/>
          </a:ln>
        </p:spPr>
      </p:pic>
      <p:pic>
        <p:nvPicPr>
          <p:cNvPr id="12507" name="Picture 261" descr="pink"/>
          <p:cNvPicPr>
            <a:picLocks noChangeAspect="1" noChangeArrowheads="1"/>
          </p:cNvPicPr>
          <p:nvPr/>
        </p:nvPicPr>
        <p:blipFill>
          <a:blip r:embed="rId8"/>
          <a:srcRect/>
          <a:stretch>
            <a:fillRect/>
          </a:stretch>
        </p:blipFill>
        <p:spPr bwMode="auto">
          <a:xfrm>
            <a:off x="8229600" y="5334000"/>
            <a:ext cx="652463" cy="530225"/>
          </a:xfrm>
          <a:prstGeom prst="rect">
            <a:avLst/>
          </a:prstGeom>
          <a:noFill/>
          <a:ln w="9525">
            <a:noFill/>
            <a:miter lim="800000"/>
            <a:headEnd/>
            <a:tailEnd/>
          </a:ln>
        </p:spPr>
      </p:pic>
      <p:pic>
        <p:nvPicPr>
          <p:cNvPr id="12508" name="Picture 265" descr="yellow"/>
          <p:cNvPicPr>
            <a:picLocks noChangeAspect="1" noChangeArrowheads="1"/>
          </p:cNvPicPr>
          <p:nvPr/>
        </p:nvPicPr>
        <p:blipFill>
          <a:blip r:embed="rId12"/>
          <a:srcRect/>
          <a:stretch>
            <a:fillRect/>
          </a:stretch>
        </p:blipFill>
        <p:spPr bwMode="auto">
          <a:xfrm>
            <a:off x="4191000" y="2362200"/>
            <a:ext cx="652463" cy="530225"/>
          </a:xfrm>
          <a:prstGeom prst="rect">
            <a:avLst/>
          </a:prstGeom>
          <a:noFill/>
          <a:ln w="9525">
            <a:noFill/>
            <a:miter lim="800000"/>
            <a:headEnd/>
            <a:tailEnd/>
          </a:ln>
        </p:spPr>
      </p:pic>
      <p:pic>
        <p:nvPicPr>
          <p:cNvPr id="12509" name="Picture 258" descr="green"/>
          <p:cNvPicPr>
            <a:picLocks noChangeAspect="1" noChangeArrowheads="1"/>
          </p:cNvPicPr>
          <p:nvPr/>
        </p:nvPicPr>
        <p:blipFill>
          <a:blip r:embed="rId5"/>
          <a:srcRect/>
          <a:stretch>
            <a:fillRect/>
          </a:stretch>
        </p:blipFill>
        <p:spPr bwMode="auto">
          <a:xfrm>
            <a:off x="4267200" y="2133600"/>
            <a:ext cx="652463" cy="530225"/>
          </a:xfrm>
          <a:prstGeom prst="rect">
            <a:avLst/>
          </a:prstGeom>
          <a:noFill/>
          <a:ln w="9525">
            <a:noFill/>
            <a:miter lim="800000"/>
            <a:headEnd/>
            <a:tailEnd/>
          </a:ln>
        </p:spPr>
      </p:pic>
      <p:pic>
        <p:nvPicPr>
          <p:cNvPr id="12510" name="Picture 265" descr="yellow"/>
          <p:cNvPicPr>
            <a:picLocks noChangeAspect="1" noChangeArrowheads="1"/>
          </p:cNvPicPr>
          <p:nvPr/>
        </p:nvPicPr>
        <p:blipFill>
          <a:blip r:embed="rId12"/>
          <a:srcRect/>
          <a:stretch>
            <a:fillRect/>
          </a:stretch>
        </p:blipFill>
        <p:spPr bwMode="auto">
          <a:xfrm>
            <a:off x="4224338" y="2819400"/>
            <a:ext cx="652462" cy="530225"/>
          </a:xfrm>
          <a:prstGeom prst="rect">
            <a:avLst/>
          </a:prstGeom>
          <a:noFill/>
          <a:ln w="9525">
            <a:noFill/>
            <a:miter lim="800000"/>
            <a:headEnd/>
            <a:tailEnd/>
          </a:ln>
        </p:spPr>
      </p:pic>
      <p:pic>
        <p:nvPicPr>
          <p:cNvPr id="12511" name="Picture 263" descr="red"/>
          <p:cNvPicPr>
            <a:picLocks noChangeAspect="1" noChangeArrowheads="1"/>
          </p:cNvPicPr>
          <p:nvPr/>
        </p:nvPicPr>
        <p:blipFill>
          <a:blip r:embed="rId10"/>
          <a:srcRect/>
          <a:stretch>
            <a:fillRect/>
          </a:stretch>
        </p:blipFill>
        <p:spPr bwMode="auto">
          <a:xfrm>
            <a:off x="5029200" y="3505200"/>
            <a:ext cx="652463" cy="530225"/>
          </a:xfrm>
          <a:prstGeom prst="rect">
            <a:avLst/>
          </a:prstGeom>
          <a:noFill/>
          <a:ln w="9525">
            <a:noFill/>
            <a:miter lim="800000"/>
            <a:headEnd/>
            <a:tailEnd/>
          </a:ln>
        </p:spPr>
      </p:pic>
      <p:pic>
        <p:nvPicPr>
          <p:cNvPr id="12512" name="Picture 262" descr="purple"/>
          <p:cNvPicPr>
            <a:picLocks noChangeAspect="1" noChangeArrowheads="1"/>
          </p:cNvPicPr>
          <p:nvPr/>
        </p:nvPicPr>
        <p:blipFill>
          <a:blip r:embed="rId9"/>
          <a:srcRect/>
          <a:stretch>
            <a:fillRect/>
          </a:stretch>
        </p:blipFill>
        <p:spPr bwMode="auto">
          <a:xfrm>
            <a:off x="7239000" y="2743200"/>
            <a:ext cx="652463" cy="530225"/>
          </a:xfrm>
          <a:prstGeom prst="rect">
            <a:avLst/>
          </a:prstGeom>
          <a:noFill/>
          <a:ln w="9525">
            <a:noFill/>
            <a:miter lim="800000"/>
            <a:headEnd/>
            <a:tailEnd/>
          </a:ln>
        </p:spPr>
      </p:pic>
      <p:pic>
        <p:nvPicPr>
          <p:cNvPr id="12513" name="Picture 263" descr="red"/>
          <p:cNvPicPr>
            <a:picLocks noChangeAspect="1" noChangeArrowheads="1"/>
          </p:cNvPicPr>
          <p:nvPr/>
        </p:nvPicPr>
        <p:blipFill>
          <a:blip r:embed="rId10"/>
          <a:srcRect/>
          <a:stretch>
            <a:fillRect/>
          </a:stretch>
        </p:blipFill>
        <p:spPr bwMode="auto">
          <a:xfrm>
            <a:off x="6705600" y="3660775"/>
            <a:ext cx="652463" cy="530225"/>
          </a:xfrm>
          <a:prstGeom prst="rect">
            <a:avLst/>
          </a:prstGeom>
          <a:noFill/>
          <a:ln w="9525">
            <a:noFill/>
            <a:miter lim="800000"/>
            <a:headEnd/>
            <a:tailEnd/>
          </a:ln>
        </p:spPr>
      </p:pic>
      <p:pic>
        <p:nvPicPr>
          <p:cNvPr id="12514" name="Picture 237" descr="SCTlogo.png"/>
          <p:cNvPicPr>
            <a:picLocks noChangeAspect="1"/>
          </p:cNvPicPr>
          <p:nvPr/>
        </p:nvPicPr>
        <p:blipFill>
          <a:blip r:embed="rId13"/>
          <a:srcRect/>
          <a:stretch>
            <a:fillRect/>
          </a:stretch>
        </p:blipFill>
        <p:spPr bwMode="auto">
          <a:xfrm>
            <a:off x="228600" y="381000"/>
            <a:ext cx="3092450" cy="917575"/>
          </a:xfrm>
          <a:prstGeom prst="rect">
            <a:avLst/>
          </a:prstGeom>
          <a:noFill/>
          <a:ln w="9525">
            <a:noFill/>
            <a:miter lim="800000"/>
            <a:headEnd/>
            <a:tailEnd/>
          </a:ln>
        </p:spPr>
      </p:pic>
      <p:sp>
        <p:nvSpPr>
          <p:cNvPr id="239" name="TextBox 238"/>
          <p:cNvSpPr txBox="1"/>
          <p:nvPr/>
        </p:nvSpPr>
        <p:spPr>
          <a:xfrm>
            <a:off x="304800" y="4572000"/>
            <a:ext cx="1295400" cy="369888"/>
          </a:xfrm>
          <a:prstGeom prst="rect">
            <a:avLst/>
          </a:prstGeom>
          <a:noFill/>
        </p:spPr>
        <p:txBody>
          <a:bodyPr>
            <a:spAutoFit/>
          </a:bodyPr>
          <a:lstStyle/>
          <a:p>
            <a:r>
              <a:rPr lang="en-US" b="1" i="1">
                <a:solidFill>
                  <a:srgbClr val="0068B3"/>
                </a:solidFill>
                <a:latin typeface="Times New Roman" pitchFamily="18" charset="0"/>
              </a:rPr>
              <a:t>Canada</a:t>
            </a:r>
          </a:p>
        </p:txBody>
      </p:sp>
      <p:sp>
        <p:nvSpPr>
          <p:cNvPr id="240" name="TextBox 239"/>
          <p:cNvSpPr txBox="1"/>
          <p:nvPr/>
        </p:nvSpPr>
        <p:spPr>
          <a:xfrm>
            <a:off x="1138238" y="4953000"/>
            <a:ext cx="1524000" cy="369888"/>
          </a:xfrm>
          <a:prstGeom prst="rect">
            <a:avLst/>
          </a:prstGeom>
          <a:noFill/>
        </p:spPr>
        <p:txBody>
          <a:bodyPr>
            <a:spAutoFit/>
          </a:bodyPr>
          <a:lstStyle/>
          <a:p>
            <a:r>
              <a:rPr lang="en-US" b="1" i="1">
                <a:solidFill>
                  <a:srgbClr val="0068B3"/>
                </a:solidFill>
                <a:latin typeface="Times New Roman" pitchFamily="18" charset="0"/>
              </a:rPr>
              <a:t>United States</a:t>
            </a:r>
          </a:p>
        </p:txBody>
      </p:sp>
      <p:sp>
        <p:nvSpPr>
          <p:cNvPr id="241" name="TextBox 240"/>
          <p:cNvSpPr txBox="1"/>
          <p:nvPr/>
        </p:nvSpPr>
        <p:spPr>
          <a:xfrm>
            <a:off x="533400" y="5781675"/>
            <a:ext cx="1524000" cy="369888"/>
          </a:xfrm>
          <a:prstGeom prst="rect">
            <a:avLst/>
          </a:prstGeom>
          <a:noFill/>
        </p:spPr>
        <p:txBody>
          <a:bodyPr>
            <a:spAutoFit/>
          </a:bodyPr>
          <a:lstStyle/>
          <a:p>
            <a:r>
              <a:rPr lang="en-US" b="1" i="1">
                <a:solidFill>
                  <a:srgbClr val="0068B3"/>
                </a:solidFill>
                <a:latin typeface="Times New Roman" pitchFamily="18" charset="0"/>
              </a:rPr>
              <a:t>Australia</a:t>
            </a:r>
          </a:p>
        </p:txBody>
      </p:sp>
      <p:sp>
        <p:nvSpPr>
          <p:cNvPr id="242" name="TextBox 241"/>
          <p:cNvSpPr txBox="1"/>
          <p:nvPr/>
        </p:nvSpPr>
        <p:spPr>
          <a:xfrm>
            <a:off x="3200400" y="5257800"/>
            <a:ext cx="1524000" cy="369888"/>
          </a:xfrm>
          <a:prstGeom prst="rect">
            <a:avLst/>
          </a:prstGeom>
          <a:noFill/>
        </p:spPr>
        <p:txBody>
          <a:bodyPr>
            <a:spAutoFit/>
          </a:bodyPr>
          <a:lstStyle/>
          <a:p>
            <a:r>
              <a:rPr lang="en-US" b="1" i="1">
                <a:solidFill>
                  <a:srgbClr val="0068B3"/>
                </a:solidFill>
                <a:latin typeface="Times New Roman" pitchFamily="18" charset="0"/>
              </a:rPr>
              <a:t>Belgium</a:t>
            </a:r>
          </a:p>
        </p:txBody>
      </p:sp>
      <p:sp>
        <p:nvSpPr>
          <p:cNvPr id="243" name="TextBox 242"/>
          <p:cNvSpPr txBox="1"/>
          <p:nvPr/>
        </p:nvSpPr>
        <p:spPr>
          <a:xfrm>
            <a:off x="2971800" y="5638800"/>
            <a:ext cx="1524000" cy="366713"/>
          </a:xfrm>
          <a:prstGeom prst="rect">
            <a:avLst/>
          </a:prstGeom>
          <a:noFill/>
        </p:spPr>
        <p:txBody>
          <a:bodyPr>
            <a:spAutoFit/>
          </a:bodyPr>
          <a:lstStyle/>
          <a:p>
            <a:r>
              <a:rPr lang="en-US" b="1" i="1">
                <a:solidFill>
                  <a:srgbClr val="0068B3"/>
                </a:solidFill>
                <a:latin typeface="Times New Roman" pitchFamily="18" charset="0"/>
              </a:rPr>
              <a:t>China</a:t>
            </a:r>
          </a:p>
        </p:txBody>
      </p:sp>
      <p:sp>
        <p:nvSpPr>
          <p:cNvPr id="244" name="TextBox 243"/>
          <p:cNvSpPr txBox="1"/>
          <p:nvPr/>
        </p:nvSpPr>
        <p:spPr>
          <a:xfrm>
            <a:off x="3581400" y="4724400"/>
            <a:ext cx="1524000" cy="369888"/>
          </a:xfrm>
          <a:prstGeom prst="rect">
            <a:avLst/>
          </a:prstGeom>
          <a:noFill/>
        </p:spPr>
        <p:txBody>
          <a:bodyPr>
            <a:spAutoFit/>
          </a:bodyPr>
          <a:lstStyle/>
          <a:p>
            <a:r>
              <a:rPr lang="en-US" b="1" i="1">
                <a:solidFill>
                  <a:srgbClr val="0068B3"/>
                </a:solidFill>
                <a:latin typeface="Times New Roman" pitchFamily="18" charset="0"/>
              </a:rPr>
              <a:t>Denmark</a:t>
            </a:r>
          </a:p>
        </p:txBody>
      </p:sp>
      <p:sp>
        <p:nvSpPr>
          <p:cNvPr id="245" name="TextBox 244"/>
          <p:cNvSpPr txBox="1"/>
          <p:nvPr/>
        </p:nvSpPr>
        <p:spPr>
          <a:xfrm>
            <a:off x="3886200" y="5715000"/>
            <a:ext cx="1524000" cy="369888"/>
          </a:xfrm>
          <a:prstGeom prst="rect">
            <a:avLst/>
          </a:prstGeom>
          <a:noFill/>
        </p:spPr>
        <p:txBody>
          <a:bodyPr>
            <a:spAutoFit/>
          </a:bodyPr>
          <a:lstStyle/>
          <a:p>
            <a:r>
              <a:rPr lang="en-US" b="1" i="1">
                <a:solidFill>
                  <a:srgbClr val="0068B3"/>
                </a:solidFill>
                <a:latin typeface="Times New Roman" pitchFamily="18" charset="0"/>
              </a:rPr>
              <a:t>France</a:t>
            </a:r>
          </a:p>
        </p:txBody>
      </p:sp>
      <p:sp>
        <p:nvSpPr>
          <p:cNvPr id="246" name="TextBox 245"/>
          <p:cNvSpPr txBox="1"/>
          <p:nvPr/>
        </p:nvSpPr>
        <p:spPr>
          <a:xfrm>
            <a:off x="4953000" y="5562600"/>
            <a:ext cx="1524000" cy="369888"/>
          </a:xfrm>
          <a:prstGeom prst="rect">
            <a:avLst/>
          </a:prstGeom>
          <a:noFill/>
        </p:spPr>
        <p:txBody>
          <a:bodyPr>
            <a:spAutoFit/>
          </a:bodyPr>
          <a:lstStyle/>
          <a:p>
            <a:r>
              <a:rPr lang="en-US" b="1" i="1">
                <a:solidFill>
                  <a:srgbClr val="0068B3"/>
                </a:solidFill>
                <a:latin typeface="Times New Roman" pitchFamily="18" charset="0"/>
              </a:rPr>
              <a:t>Germany</a:t>
            </a:r>
          </a:p>
        </p:txBody>
      </p:sp>
      <p:sp>
        <p:nvSpPr>
          <p:cNvPr id="247" name="TextBox 246"/>
          <p:cNvSpPr txBox="1"/>
          <p:nvPr/>
        </p:nvSpPr>
        <p:spPr>
          <a:xfrm>
            <a:off x="1600200" y="5410200"/>
            <a:ext cx="1524000" cy="366713"/>
          </a:xfrm>
          <a:prstGeom prst="rect">
            <a:avLst/>
          </a:prstGeom>
          <a:noFill/>
        </p:spPr>
        <p:txBody>
          <a:bodyPr>
            <a:spAutoFit/>
          </a:bodyPr>
          <a:lstStyle/>
          <a:p>
            <a:r>
              <a:rPr lang="en-US" b="1" i="1">
                <a:solidFill>
                  <a:srgbClr val="0068B3"/>
                </a:solidFill>
                <a:latin typeface="Times New Roman" pitchFamily="18" charset="0"/>
              </a:rPr>
              <a:t>Israel</a:t>
            </a:r>
          </a:p>
        </p:txBody>
      </p:sp>
      <p:sp>
        <p:nvSpPr>
          <p:cNvPr id="248" name="TextBox 247"/>
          <p:cNvSpPr txBox="1"/>
          <p:nvPr/>
        </p:nvSpPr>
        <p:spPr>
          <a:xfrm>
            <a:off x="4724400" y="5943600"/>
            <a:ext cx="1524000" cy="366713"/>
          </a:xfrm>
          <a:prstGeom prst="rect">
            <a:avLst/>
          </a:prstGeom>
          <a:noFill/>
        </p:spPr>
        <p:txBody>
          <a:bodyPr>
            <a:spAutoFit/>
          </a:bodyPr>
          <a:lstStyle/>
          <a:p>
            <a:r>
              <a:rPr lang="en-US" b="1" i="1">
                <a:solidFill>
                  <a:srgbClr val="0068B3"/>
                </a:solidFill>
                <a:latin typeface="Times New Roman" pitchFamily="18" charset="0"/>
              </a:rPr>
              <a:t>Italy</a:t>
            </a:r>
          </a:p>
        </p:txBody>
      </p:sp>
      <p:sp>
        <p:nvSpPr>
          <p:cNvPr id="249" name="TextBox 248"/>
          <p:cNvSpPr txBox="1"/>
          <p:nvPr/>
        </p:nvSpPr>
        <p:spPr>
          <a:xfrm>
            <a:off x="5410200" y="5943600"/>
            <a:ext cx="1524000" cy="366713"/>
          </a:xfrm>
          <a:prstGeom prst="rect">
            <a:avLst/>
          </a:prstGeom>
          <a:noFill/>
        </p:spPr>
        <p:txBody>
          <a:bodyPr>
            <a:spAutoFit/>
          </a:bodyPr>
          <a:lstStyle/>
          <a:p>
            <a:r>
              <a:rPr lang="en-US" b="1" i="1">
                <a:solidFill>
                  <a:srgbClr val="0068B3"/>
                </a:solidFill>
                <a:latin typeface="Times New Roman" pitchFamily="18" charset="0"/>
              </a:rPr>
              <a:t>Japan</a:t>
            </a:r>
          </a:p>
        </p:txBody>
      </p:sp>
      <p:sp>
        <p:nvSpPr>
          <p:cNvPr id="250" name="TextBox 249"/>
          <p:cNvSpPr txBox="1"/>
          <p:nvPr/>
        </p:nvSpPr>
        <p:spPr>
          <a:xfrm>
            <a:off x="838200" y="6232525"/>
            <a:ext cx="1524000" cy="369888"/>
          </a:xfrm>
          <a:prstGeom prst="rect">
            <a:avLst/>
          </a:prstGeom>
          <a:noFill/>
        </p:spPr>
        <p:txBody>
          <a:bodyPr>
            <a:spAutoFit/>
          </a:bodyPr>
          <a:lstStyle/>
          <a:p>
            <a:r>
              <a:rPr lang="en-US" b="1" i="1">
                <a:solidFill>
                  <a:srgbClr val="0068B3"/>
                </a:solidFill>
                <a:latin typeface="Times New Roman" pitchFamily="18" charset="0"/>
              </a:rPr>
              <a:t>Netherlands</a:t>
            </a:r>
          </a:p>
        </p:txBody>
      </p:sp>
      <p:sp>
        <p:nvSpPr>
          <p:cNvPr id="251" name="TextBox 250"/>
          <p:cNvSpPr txBox="1"/>
          <p:nvPr/>
        </p:nvSpPr>
        <p:spPr>
          <a:xfrm>
            <a:off x="2438400" y="6248400"/>
            <a:ext cx="1524000" cy="366713"/>
          </a:xfrm>
          <a:prstGeom prst="rect">
            <a:avLst/>
          </a:prstGeom>
          <a:noFill/>
        </p:spPr>
        <p:txBody>
          <a:bodyPr>
            <a:spAutoFit/>
          </a:bodyPr>
          <a:lstStyle/>
          <a:p>
            <a:r>
              <a:rPr lang="en-US" b="1" i="1">
                <a:solidFill>
                  <a:srgbClr val="0068B3"/>
                </a:solidFill>
                <a:latin typeface="Times New Roman" pitchFamily="18" charset="0"/>
              </a:rPr>
              <a:t>New Zealand</a:t>
            </a:r>
          </a:p>
        </p:txBody>
      </p:sp>
      <p:sp>
        <p:nvSpPr>
          <p:cNvPr id="252" name="TextBox 251"/>
          <p:cNvSpPr txBox="1"/>
          <p:nvPr/>
        </p:nvSpPr>
        <p:spPr>
          <a:xfrm>
            <a:off x="5105400" y="6324600"/>
            <a:ext cx="1524000" cy="369888"/>
          </a:xfrm>
          <a:prstGeom prst="rect">
            <a:avLst/>
          </a:prstGeom>
          <a:noFill/>
        </p:spPr>
        <p:txBody>
          <a:bodyPr>
            <a:spAutoFit/>
          </a:bodyPr>
          <a:lstStyle/>
          <a:p>
            <a:r>
              <a:rPr lang="en-US" b="1" i="1">
                <a:solidFill>
                  <a:srgbClr val="0068B3"/>
                </a:solidFill>
                <a:latin typeface="Times New Roman" pitchFamily="18" charset="0"/>
              </a:rPr>
              <a:t>Norway</a:t>
            </a:r>
          </a:p>
        </p:txBody>
      </p:sp>
      <p:sp>
        <p:nvSpPr>
          <p:cNvPr id="253" name="TextBox 252"/>
          <p:cNvSpPr txBox="1"/>
          <p:nvPr/>
        </p:nvSpPr>
        <p:spPr>
          <a:xfrm>
            <a:off x="6400800" y="5638800"/>
            <a:ext cx="1524000" cy="369888"/>
          </a:xfrm>
          <a:prstGeom prst="rect">
            <a:avLst/>
          </a:prstGeom>
          <a:noFill/>
        </p:spPr>
        <p:txBody>
          <a:bodyPr>
            <a:spAutoFit/>
          </a:bodyPr>
          <a:lstStyle/>
          <a:p>
            <a:r>
              <a:rPr lang="en-US" b="1" i="1">
                <a:solidFill>
                  <a:srgbClr val="0068B3"/>
                </a:solidFill>
                <a:latin typeface="Times New Roman" pitchFamily="18" charset="0"/>
              </a:rPr>
              <a:t>Saudi Arabia</a:t>
            </a:r>
          </a:p>
        </p:txBody>
      </p:sp>
      <p:sp>
        <p:nvSpPr>
          <p:cNvPr id="254" name="TextBox 253"/>
          <p:cNvSpPr txBox="1"/>
          <p:nvPr/>
        </p:nvSpPr>
        <p:spPr>
          <a:xfrm>
            <a:off x="6324600" y="6324600"/>
            <a:ext cx="2057400" cy="369888"/>
          </a:xfrm>
          <a:prstGeom prst="rect">
            <a:avLst/>
          </a:prstGeom>
          <a:noFill/>
        </p:spPr>
        <p:txBody>
          <a:bodyPr>
            <a:spAutoFit/>
          </a:bodyPr>
          <a:lstStyle/>
          <a:p>
            <a:r>
              <a:rPr lang="en-US" b="1" i="1">
                <a:solidFill>
                  <a:srgbClr val="0068B3"/>
                </a:solidFill>
                <a:latin typeface="Times New Roman" pitchFamily="18" charset="0"/>
              </a:rPr>
              <a:t>Republic of Korea</a:t>
            </a:r>
          </a:p>
        </p:txBody>
      </p:sp>
      <p:sp>
        <p:nvSpPr>
          <p:cNvPr id="255" name="TextBox 254"/>
          <p:cNvSpPr txBox="1"/>
          <p:nvPr/>
        </p:nvSpPr>
        <p:spPr>
          <a:xfrm>
            <a:off x="7620000" y="6019800"/>
            <a:ext cx="1524000" cy="366713"/>
          </a:xfrm>
          <a:prstGeom prst="rect">
            <a:avLst/>
          </a:prstGeom>
          <a:noFill/>
        </p:spPr>
        <p:txBody>
          <a:bodyPr>
            <a:spAutoFit/>
          </a:bodyPr>
          <a:lstStyle/>
          <a:p>
            <a:r>
              <a:rPr lang="en-US" b="1" i="1">
                <a:solidFill>
                  <a:srgbClr val="0068B3"/>
                </a:solidFill>
                <a:latin typeface="Times New Roman" pitchFamily="18" charset="0"/>
              </a:rPr>
              <a:t>Switzerland</a:t>
            </a:r>
          </a:p>
        </p:txBody>
      </p:sp>
      <p:sp>
        <p:nvSpPr>
          <p:cNvPr id="256" name="TextBox 255"/>
          <p:cNvSpPr txBox="1"/>
          <p:nvPr/>
        </p:nvSpPr>
        <p:spPr>
          <a:xfrm>
            <a:off x="76200" y="5334000"/>
            <a:ext cx="1524000" cy="369888"/>
          </a:xfrm>
          <a:prstGeom prst="rect">
            <a:avLst/>
          </a:prstGeom>
          <a:noFill/>
        </p:spPr>
        <p:txBody>
          <a:bodyPr>
            <a:spAutoFit/>
          </a:bodyPr>
          <a:lstStyle/>
          <a:p>
            <a:r>
              <a:rPr lang="en-US" b="1" i="1">
                <a:solidFill>
                  <a:srgbClr val="0068B3"/>
                </a:solidFill>
                <a:latin typeface="Times New Roman" pitchFamily="18" charset="0"/>
              </a:rPr>
              <a:t>Thailand</a:t>
            </a:r>
          </a:p>
        </p:txBody>
      </p:sp>
      <p:pic>
        <p:nvPicPr>
          <p:cNvPr id="12536" name="Picture 264" descr="white"/>
          <p:cNvPicPr>
            <a:picLocks noChangeAspect="1" noChangeArrowheads="1"/>
          </p:cNvPicPr>
          <p:nvPr/>
        </p:nvPicPr>
        <p:blipFill>
          <a:blip r:embed="rId11"/>
          <a:srcRect/>
          <a:stretch>
            <a:fillRect/>
          </a:stretch>
        </p:blipFill>
        <p:spPr bwMode="auto">
          <a:xfrm>
            <a:off x="5943600" y="3505200"/>
            <a:ext cx="652463" cy="530225"/>
          </a:xfrm>
          <a:prstGeom prst="rect">
            <a:avLst/>
          </a:prstGeom>
          <a:noFill/>
          <a:ln w="9525">
            <a:noFill/>
            <a:miter lim="800000"/>
            <a:headEnd/>
            <a:tailEnd/>
          </a:ln>
        </p:spPr>
      </p:pic>
      <p:sp>
        <p:nvSpPr>
          <p:cNvPr id="2" name="TextBox 244"/>
          <p:cNvSpPr txBox="1"/>
          <p:nvPr/>
        </p:nvSpPr>
        <p:spPr>
          <a:xfrm>
            <a:off x="4038600" y="5410200"/>
            <a:ext cx="1524000" cy="366713"/>
          </a:xfrm>
          <a:prstGeom prst="rect">
            <a:avLst/>
          </a:prstGeom>
          <a:noFill/>
        </p:spPr>
        <p:txBody>
          <a:bodyPr>
            <a:spAutoFit/>
          </a:bodyPr>
          <a:lstStyle/>
          <a:p>
            <a:r>
              <a:rPr lang="en-US" b="1" i="1">
                <a:solidFill>
                  <a:srgbClr val="0068B3"/>
                </a:solidFill>
                <a:latin typeface="Times New Roman" pitchFamily="18" charset="0"/>
              </a:rPr>
              <a:t>Brazil</a:t>
            </a:r>
          </a:p>
        </p:txBody>
      </p:sp>
      <p:sp>
        <p:nvSpPr>
          <p:cNvPr id="3" name="TextBox 244"/>
          <p:cNvSpPr txBox="1"/>
          <p:nvPr/>
        </p:nvSpPr>
        <p:spPr>
          <a:xfrm>
            <a:off x="1524000" y="5943600"/>
            <a:ext cx="1524000" cy="366713"/>
          </a:xfrm>
          <a:prstGeom prst="rect">
            <a:avLst/>
          </a:prstGeom>
          <a:noFill/>
        </p:spPr>
        <p:txBody>
          <a:bodyPr>
            <a:spAutoFit/>
          </a:bodyPr>
          <a:lstStyle/>
          <a:p>
            <a:r>
              <a:rPr lang="en-US" b="1" i="1">
                <a:solidFill>
                  <a:srgbClr val="0068B3"/>
                </a:solidFill>
                <a:latin typeface="Times New Roman" pitchFamily="18" charset="0"/>
              </a:rPr>
              <a:t>India</a:t>
            </a:r>
          </a:p>
        </p:txBody>
      </p:sp>
      <p:sp>
        <p:nvSpPr>
          <p:cNvPr id="4" name="TextBox 244"/>
          <p:cNvSpPr txBox="1"/>
          <p:nvPr/>
        </p:nvSpPr>
        <p:spPr>
          <a:xfrm>
            <a:off x="3200400" y="5943600"/>
            <a:ext cx="1524000" cy="366713"/>
          </a:xfrm>
          <a:prstGeom prst="rect">
            <a:avLst/>
          </a:prstGeom>
          <a:noFill/>
        </p:spPr>
        <p:txBody>
          <a:bodyPr>
            <a:spAutoFit/>
          </a:bodyPr>
          <a:lstStyle/>
          <a:p>
            <a:r>
              <a:rPr lang="en-US" b="1" i="1">
                <a:solidFill>
                  <a:srgbClr val="0068B3"/>
                </a:solidFill>
                <a:latin typeface="Times New Roman" pitchFamily="18" charset="0"/>
              </a:rPr>
              <a:t>Mexico</a:t>
            </a:r>
          </a:p>
        </p:txBody>
      </p:sp>
      <p:sp>
        <p:nvSpPr>
          <p:cNvPr id="5" name="TextBox 244"/>
          <p:cNvSpPr txBox="1"/>
          <p:nvPr/>
        </p:nvSpPr>
        <p:spPr>
          <a:xfrm>
            <a:off x="6172200" y="5943600"/>
            <a:ext cx="1524000" cy="366713"/>
          </a:xfrm>
          <a:prstGeom prst="rect">
            <a:avLst/>
          </a:prstGeom>
          <a:noFill/>
        </p:spPr>
        <p:txBody>
          <a:bodyPr>
            <a:spAutoFit/>
          </a:bodyPr>
          <a:lstStyle/>
          <a:p>
            <a:r>
              <a:rPr lang="en-US" b="1" i="1">
                <a:solidFill>
                  <a:srgbClr val="0068B3"/>
                </a:solidFill>
                <a:latin typeface="Times New Roman" pitchFamily="18" charset="0"/>
              </a:rPr>
              <a:t>South Africa</a:t>
            </a:r>
          </a:p>
        </p:txBody>
      </p:sp>
      <p:sp>
        <p:nvSpPr>
          <p:cNvPr id="6" name="TextBox 244"/>
          <p:cNvSpPr txBox="1"/>
          <p:nvPr/>
        </p:nvSpPr>
        <p:spPr>
          <a:xfrm>
            <a:off x="3962400" y="6324600"/>
            <a:ext cx="1524000" cy="366713"/>
          </a:xfrm>
          <a:prstGeom prst="rect">
            <a:avLst/>
          </a:prstGeom>
          <a:noFill/>
        </p:spPr>
        <p:txBody>
          <a:bodyPr>
            <a:spAutoFit/>
          </a:bodyPr>
          <a:lstStyle/>
          <a:p>
            <a:r>
              <a:rPr lang="en-US" b="1" i="1">
                <a:solidFill>
                  <a:srgbClr val="0068B3"/>
                </a:solidFill>
                <a:latin typeface="Times New Roman" pitchFamily="18" charset="0"/>
              </a:rPr>
              <a:t>Russia</a:t>
            </a:r>
          </a:p>
        </p:txBody>
      </p:sp>
      <p:pic>
        <p:nvPicPr>
          <p:cNvPr id="12543" name="Picture 263" descr="red"/>
          <p:cNvPicPr>
            <a:picLocks noChangeAspect="1" noChangeArrowheads="1"/>
          </p:cNvPicPr>
          <p:nvPr/>
        </p:nvPicPr>
        <p:blipFill>
          <a:blip r:embed="rId10"/>
          <a:srcRect/>
          <a:stretch>
            <a:fillRect/>
          </a:stretch>
        </p:blipFill>
        <p:spPr bwMode="auto">
          <a:xfrm>
            <a:off x="5257800" y="2514600"/>
            <a:ext cx="652463" cy="530225"/>
          </a:xfrm>
          <a:prstGeom prst="rect">
            <a:avLst/>
          </a:prstGeom>
          <a:noFill/>
          <a:ln w="9525">
            <a:noFill/>
            <a:miter lim="800000"/>
            <a:headEnd/>
            <a:tailEnd/>
          </a:ln>
        </p:spPr>
      </p:pic>
      <p:pic>
        <p:nvPicPr>
          <p:cNvPr id="12545" name="Picture 263" descr="red"/>
          <p:cNvPicPr>
            <a:picLocks noChangeAspect="1" noChangeArrowheads="1"/>
          </p:cNvPicPr>
          <p:nvPr/>
        </p:nvPicPr>
        <p:blipFill>
          <a:blip r:embed="rId10"/>
          <a:srcRect/>
          <a:stretch>
            <a:fillRect/>
          </a:stretch>
        </p:blipFill>
        <p:spPr bwMode="auto">
          <a:xfrm>
            <a:off x="4648200" y="4876800"/>
            <a:ext cx="652463" cy="530225"/>
          </a:xfrm>
          <a:prstGeom prst="rect">
            <a:avLst/>
          </a:prstGeom>
          <a:noFill/>
          <a:ln w="9525">
            <a:noFill/>
            <a:miter lim="800000"/>
            <a:headEnd/>
            <a:tailEnd/>
          </a:ln>
        </p:spPr>
      </p:pic>
      <p:pic>
        <p:nvPicPr>
          <p:cNvPr id="12546" name="Picture 263" descr="red"/>
          <p:cNvPicPr>
            <a:picLocks noChangeAspect="1" noChangeArrowheads="1"/>
          </p:cNvPicPr>
          <p:nvPr/>
        </p:nvPicPr>
        <p:blipFill>
          <a:blip r:embed="rId10"/>
          <a:srcRect/>
          <a:stretch>
            <a:fillRect/>
          </a:stretch>
        </p:blipFill>
        <p:spPr bwMode="auto">
          <a:xfrm>
            <a:off x="2743200" y="4419600"/>
            <a:ext cx="652463" cy="530225"/>
          </a:xfrm>
          <a:prstGeom prst="rect">
            <a:avLst/>
          </a:prstGeom>
          <a:noFill/>
          <a:ln w="9525">
            <a:noFill/>
            <a:miter lim="800000"/>
            <a:headEnd/>
            <a:tailEnd/>
          </a:ln>
        </p:spPr>
      </p:pic>
      <p:pic>
        <p:nvPicPr>
          <p:cNvPr id="12548" name="Picture 262" descr="purple"/>
          <p:cNvPicPr>
            <a:picLocks noChangeAspect="1" noChangeArrowheads="1"/>
          </p:cNvPicPr>
          <p:nvPr/>
        </p:nvPicPr>
        <p:blipFill>
          <a:blip r:embed="rId9"/>
          <a:srcRect/>
          <a:stretch>
            <a:fillRect/>
          </a:stretch>
        </p:blipFill>
        <p:spPr bwMode="auto">
          <a:xfrm>
            <a:off x="1371600" y="3657600"/>
            <a:ext cx="652463" cy="530225"/>
          </a:xfrm>
          <a:prstGeom prst="rect">
            <a:avLst/>
          </a:prstGeom>
          <a:noFill/>
          <a:ln w="9525">
            <a:noFill/>
            <a:miter lim="800000"/>
            <a:headEnd/>
            <a:tailEnd/>
          </a:ln>
        </p:spPr>
      </p:pic>
      <p:pic>
        <p:nvPicPr>
          <p:cNvPr id="12549" name="Picture 261" descr="pink"/>
          <p:cNvPicPr>
            <a:picLocks noChangeAspect="1" noChangeArrowheads="1"/>
          </p:cNvPicPr>
          <p:nvPr/>
        </p:nvPicPr>
        <p:blipFill>
          <a:blip r:embed="rId8"/>
          <a:srcRect/>
          <a:stretch>
            <a:fillRect/>
          </a:stretch>
        </p:blipFill>
        <p:spPr bwMode="auto">
          <a:xfrm>
            <a:off x="7086600" y="3124200"/>
            <a:ext cx="652463" cy="5302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dissolve">
                                      <p:cBhvr>
                                        <p:cTn id="7" dur="1000"/>
                                        <p:tgtEl>
                                          <p:spTgt spid="2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6"/>
                                        </p:tgtEl>
                                        <p:attrNameLst>
                                          <p:attrName>style.visibility</p:attrName>
                                        </p:attrNameLst>
                                      </p:cBhvr>
                                      <p:to>
                                        <p:strVal val="visible"/>
                                      </p:to>
                                    </p:set>
                                    <p:animEffect transition="in" filter="dissolve">
                                      <p:cBhvr>
                                        <p:cTn id="10" dur="2000"/>
                                        <p:tgtEl>
                                          <p:spTgt spid="25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0"/>
                                        </p:tgtEl>
                                        <p:attrNameLst>
                                          <p:attrName>style.visibility</p:attrName>
                                        </p:attrNameLst>
                                      </p:cBhvr>
                                      <p:to>
                                        <p:strVal val="visible"/>
                                      </p:to>
                                    </p:set>
                                    <p:animEffect transition="in" filter="dissolve">
                                      <p:cBhvr>
                                        <p:cTn id="13" dur="2000"/>
                                        <p:tgtEl>
                                          <p:spTgt spid="24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7"/>
                                        </p:tgtEl>
                                        <p:attrNameLst>
                                          <p:attrName>style.visibility</p:attrName>
                                        </p:attrNameLst>
                                      </p:cBhvr>
                                      <p:to>
                                        <p:strVal val="visible"/>
                                      </p:to>
                                    </p:set>
                                    <p:animEffect transition="in" filter="dissolve">
                                      <p:cBhvr>
                                        <p:cTn id="16" dur="2000"/>
                                        <p:tgtEl>
                                          <p:spTgt spid="24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41"/>
                                        </p:tgtEl>
                                        <p:attrNameLst>
                                          <p:attrName>style.visibility</p:attrName>
                                        </p:attrNameLst>
                                      </p:cBhvr>
                                      <p:to>
                                        <p:strVal val="visible"/>
                                      </p:to>
                                    </p:set>
                                    <p:animEffect transition="in" filter="dissolve">
                                      <p:cBhvr>
                                        <p:cTn id="19" dur="2000"/>
                                        <p:tgtEl>
                                          <p:spTgt spid="24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0"/>
                                        </p:tgtEl>
                                        <p:attrNameLst>
                                          <p:attrName>style.visibility</p:attrName>
                                        </p:attrNameLst>
                                      </p:cBhvr>
                                      <p:to>
                                        <p:strVal val="visible"/>
                                      </p:to>
                                    </p:set>
                                    <p:animEffect transition="in" filter="dissolve">
                                      <p:cBhvr>
                                        <p:cTn id="22" dur="2000"/>
                                        <p:tgtEl>
                                          <p:spTgt spid="25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51"/>
                                        </p:tgtEl>
                                        <p:attrNameLst>
                                          <p:attrName>style.visibility</p:attrName>
                                        </p:attrNameLst>
                                      </p:cBhvr>
                                      <p:to>
                                        <p:strVal val="visible"/>
                                      </p:to>
                                    </p:set>
                                    <p:animEffect transition="in" filter="dissolve">
                                      <p:cBhvr>
                                        <p:cTn id="25" dur="2000"/>
                                        <p:tgtEl>
                                          <p:spTgt spid="25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43"/>
                                        </p:tgtEl>
                                        <p:attrNameLst>
                                          <p:attrName>style.visibility</p:attrName>
                                        </p:attrNameLst>
                                      </p:cBhvr>
                                      <p:to>
                                        <p:strVal val="visible"/>
                                      </p:to>
                                    </p:set>
                                    <p:animEffect transition="in" filter="dissolve">
                                      <p:cBhvr>
                                        <p:cTn id="28" dur="2000"/>
                                        <p:tgtEl>
                                          <p:spTgt spid="24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42"/>
                                        </p:tgtEl>
                                        <p:attrNameLst>
                                          <p:attrName>style.visibility</p:attrName>
                                        </p:attrNameLst>
                                      </p:cBhvr>
                                      <p:to>
                                        <p:strVal val="visible"/>
                                      </p:to>
                                    </p:set>
                                    <p:animEffect transition="in" filter="dissolve">
                                      <p:cBhvr>
                                        <p:cTn id="31" dur="2000"/>
                                        <p:tgtEl>
                                          <p:spTgt spid="24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44"/>
                                        </p:tgtEl>
                                        <p:attrNameLst>
                                          <p:attrName>style.visibility</p:attrName>
                                        </p:attrNameLst>
                                      </p:cBhvr>
                                      <p:to>
                                        <p:strVal val="visible"/>
                                      </p:to>
                                    </p:set>
                                    <p:animEffect transition="in" filter="dissolve">
                                      <p:cBhvr>
                                        <p:cTn id="34" dur="2000"/>
                                        <p:tgtEl>
                                          <p:spTgt spid="24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45"/>
                                        </p:tgtEl>
                                        <p:attrNameLst>
                                          <p:attrName>style.visibility</p:attrName>
                                        </p:attrNameLst>
                                      </p:cBhvr>
                                      <p:to>
                                        <p:strVal val="visible"/>
                                      </p:to>
                                    </p:set>
                                    <p:animEffect transition="in" filter="dissolve">
                                      <p:cBhvr>
                                        <p:cTn id="37" dur="2000"/>
                                        <p:tgtEl>
                                          <p:spTgt spid="24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46"/>
                                        </p:tgtEl>
                                        <p:attrNameLst>
                                          <p:attrName>style.visibility</p:attrName>
                                        </p:attrNameLst>
                                      </p:cBhvr>
                                      <p:to>
                                        <p:strVal val="visible"/>
                                      </p:to>
                                    </p:set>
                                    <p:animEffect transition="in" filter="dissolve">
                                      <p:cBhvr>
                                        <p:cTn id="40" dur="2000"/>
                                        <p:tgtEl>
                                          <p:spTgt spid="24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48"/>
                                        </p:tgtEl>
                                        <p:attrNameLst>
                                          <p:attrName>style.visibility</p:attrName>
                                        </p:attrNameLst>
                                      </p:cBhvr>
                                      <p:to>
                                        <p:strVal val="visible"/>
                                      </p:to>
                                    </p:set>
                                    <p:animEffect transition="in" filter="dissolve">
                                      <p:cBhvr>
                                        <p:cTn id="43" dur="2000"/>
                                        <p:tgtEl>
                                          <p:spTgt spid="248"/>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52"/>
                                        </p:tgtEl>
                                        <p:attrNameLst>
                                          <p:attrName>style.visibility</p:attrName>
                                        </p:attrNameLst>
                                      </p:cBhvr>
                                      <p:to>
                                        <p:strVal val="visible"/>
                                      </p:to>
                                    </p:set>
                                    <p:animEffect transition="in" filter="dissolve">
                                      <p:cBhvr>
                                        <p:cTn id="46" dur="2000"/>
                                        <p:tgtEl>
                                          <p:spTgt spid="25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49"/>
                                        </p:tgtEl>
                                        <p:attrNameLst>
                                          <p:attrName>style.visibility</p:attrName>
                                        </p:attrNameLst>
                                      </p:cBhvr>
                                      <p:to>
                                        <p:strVal val="visible"/>
                                      </p:to>
                                    </p:set>
                                    <p:animEffect transition="in" filter="dissolve">
                                      <p:cBhvr>
                                        <p:cTn id="49" dur="2000"/>
                                        <p:tgtEl>
                                          <p:spTgt spid="24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53"/>
                                        </p:tgtEl>
                                        <p:attrNameLst>
                                          <p:attrName>style.visibility</p:attrName>
                                        </p:attrNameLst>
                                      </p:cBhvr>
                                      <p:to>
                                        <p:strVal val="visible"/>
                                      </p:to>
                                    </p:set>
                                    <p:animEffect transition="in" filter="dissolve">
                                      <p:cBhvr>
                                        <p:cTn id="52" dur="2000"/>
                                        <p:tgtEl>
                                          <p:spTgt spid="25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55"/>
                                        </p:tgtEl>
                                        <p:attrNameLst>
                                          <p:attrName>style.visibility</p:attrName>
                                        </p:attrNameLst>
                                      </p:cBhvr>
                                      <p:to>
                                        <p:strVal val="visible"/>
                                      </p:to>
                                    </p:set>
                                    <p:animEffect transition="in" filter="dissolve">
                                      <p:cBhvr>
                                        <p:cTn id="55" dur="2000"/>
                                        <p:tgtEl>
                                          <p:spTgt spid="25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54"/>
                                        </p:tgtEl>
                                        <p:attrNameLst>
                                          <p:attrName>style.visibility</p:attrName>
                                        </p:attrNameLst>
                                      </p:cBhvr>
                                      <p:to>
                                        <p:strVal val="visible"/>
                                      </p:to>
                                    </p:set>
                                    <p:animEffect transition="in" filter="dissolve">
                                      <p:cBhvr>
                                        <p:cTn id="58" dur="2000"/>
                                        <p:tgtEl>
                                          <p:spTgt spid="25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dissolve">
                                      <p:cBhvr>
                                        <p:cTn id="61" dur="2000"/>
                                        <p:tgtEl>
                                          <p:spTgt spid="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dissolve">
                                      <p:cBhvr>
                                        <p:cTn id="64" dur="2000"/>
                                        <p:tgtEl>
                                          <p:spTgt spid="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dissolve">
                                      <p:cBhvr>
                                        <p:cTn id="67" dur="2000"/>
                                        <p:tgtEl>
                                          <p:spTgt spid="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dissolve">
                                      <p:cBhvr>
                                        <p:cTn id="70" dur="2000"/>
                                        <p:tgtEl>
                                          <p:spTgt spid="5"/>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dissolve">
                                      <p:cBhvr>
                                        <p:cTn id="7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P spid="240" grpId="0"/>
      <p:bldP spid="241" grpId="0"/>
      <p:bldP spid="242" grpId="0"/>
      <p:bldP spid="243" grpId="0"/>
      <p:bldP spid="244" grpId="0"/>
      <p:bldP spid="245" grpId="0"/>
      <p:bldP spid="246" grpId="0"/>
      <p:bldP spid="247" grpId="0"/>
      <p:bldP spid="248" grpId="0"/>
      <p:bldP spid="249" grpId="0"/>
      <p:bldP spid="250" grpId="0"/>
      <p:bldP spid="251" grpId="0"/>
      <p:bldP spid="252" grpId="0"/>
      <p:bldP spid="253" grpId="0"/>
      <p:bldP spid="254" grpId="0"/>
      <p:bldP spid="255" grpId="0"/>
      <p:bldP spid="256" grpId="0"/>
      <p:bldP spid="2" grpId="0"/>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1" descr="SCTlogo.png"/>
          <p:cNvPicPr>
            <a:picLocks noChangeAspect="1"/>
          </p:cNvPicPr>
          <p:nvPr/>
        </p:nvPicPr>
        <p:blipFill>
          <a:blip r:embed="rId2"/>
          <a:srcRect/>
          <a:stretch>
            <a:fillRect/>
          </a:stretch>
        </p:blipFill>
        <p:spPr bwMode="auto">
          <a:xfrm>
            <a:off x="381000" y="5334000"/>
            <a:ext cx="2254250" cy="668338"/>
          </a:xfrm>
          <a:prstGeom prst="rect">
            <a:avLst/>
          </a:prstGeom>
          <a:noFill/>
          <a:ln w="9525">
            <a:noFill/>
            <a:miter lim="800000"/>
            <a:headEnd/>
            <a:tailEnd/>
          </a:ln>
        </p:spPr>
      </p:pic>
      <p:sp>
        <p:nvSpPr>
          <p:cNvPr id="14338" name="TextBox 5"/>
          <p:cNvSpPr txBox="1">
            <a:spLocks noChangeArrowheads="1"/>
          </p:cNvSpPr>
          <p:nvPr/>
        </p:nvSpPr>
        <p:spPr bwMode="auto">
          <a:xfrm>
            <a:off x="762000" y="457200"/>
            <a:ext cx="7772400" cy="1016000"/>
          </a:xfrm>
          <a:prstGeom prst="rect">
            <a:avLst/>
          </a:prstGeom>
          <a:noFill/>
          <a:ln w="9525">
            <a:noFill/>
            <a:miter lim="800000"/>
            <a:headEnd/>
            <a:tailEnd/>
          </a:ln>
        </p:spPr>
        <p:txBody>
          <a:bodyPr>
            <a:spAutoFit/>
          </a:bodyPr>
          <a:lstStyle/>
          <a:p>
            <a:r>
              <a:rPr lang="en-US" sz="2400" b="1" i="1"/>
              <a:t>Program Committee Chair:</a:t>
            </a:r>
            <a:r>
              <a:rPr lang="en-US" sz="2400"/>
              <a:t>	</a:t>
            </a:r>
            <a:r>
              <a:rPr lang="en-US" sz="2400" b="1"/>
              <a:t>Christopher Coffey</a:t>
            </a:r>
          </a:p>
          <a:p>
            <a:endParaRPr lang="en-US" b="1" i="1">
              <a:latin typeface="Trebushet MS"/>
            </a:endParaRPr>
          </a:p>
          <a:p>
            <a:r>
              <a:rPr lang="en-US" b="1" i="1"/>
              <a:t>Program Committee Members:</a:t>
            </a:r>
          </a:p>
        </p:txBody>
      </p:sp>
      <p:sp>
        <p:nvSpPr>
          <p:cNvPr id="14339" name="TextBox 10"/>
          <p:cNvSpPr txBox="1">
            <a:spLocks noChangeArrowheads="1"/>
          </p:cNvSpPr>
          <p:nvPr/>
        </p:nvSpPr>
        <p:spPr bwMode="auto">
          <a:xfrm>
            <a:off x="838200" y="1600200"/>
            <a:ext cx="2590800" cy="2862263"/>
          </a:xfrm>
          <a:prstGeom prst="rect">
            <a:avLst/>
          </a:prstGeom>
          <a:noFill/>
          <a:ln w="9525">
            <a:noFill/>
            <a:miter lim="800000"/>
            <a:headEnd/>
            <a:tailEnd/>
          </a:ln>
        </p:spPr>
        <p:txBody>
          <a:bodyPr>
            <a:spAutoFit/>
          </a:bodyPr>
          <a:lstStyle/>
          <a:p>
            <a:r>
              <a:rPr lang="en-US"/>
              <a:t>David W. Wright</a:t>
            </a:r>
          </a:p>
          <a:p>
            <a:r>
              <a:rPr lang="en-US"/>
              <a:t>Dean A. Fergusson</a:t>
            </a:r>
          </a:p>
          <a:p>
            <a:r>
              <a:rPr lang="en-US"/>
              <a:t>Domenic J. Reda</a:t>
            </a:r>
          </a:p>
          <a:p>
            <a:r>
              <a:rPr lang="en-US"/>
              <a:t>Paul A. Thompson</a:t>
            </a:r>
          </a:p>
          <a:p>
            <a:r>
              <a:rPr lang="en-US"/>
              <a:t>Wendy R. Parulekar</a:t>
            </a:r>
          </a:p>
          <a:p>
            <a:r>
              <a:rPr lang="en-US"/>
              <a:t>Yili Lu Pritchett</a:t>
            </a:r>
          </a:p>
          <a:p>
            <a:r>
              <a:rPr lang="en-US"/>
              <a:t>John Speakman</a:t>
            </a:r>
          </a:p>
          <a:p>
            <a:r>
              <a:rPr lang="en-US"/>
              <a:t>Kathleen McWilliams</a:t>
            </a:r>
          </a:p>
          <a:p>
            <a:r>
              <a:rPr lang="en-US"/>
              <a:t>Ken Cheung</a:t>
            </a:r>
          </a:p>
          <a:p>
            <a:endParaRPr lang="en-US"/>
          </a:p>
        </p:txBody>
      </p:sp>
      <p:sp>
        <p:nvSpPr>
          <p:cNvPr id="14340" name="TextBox 12"/>
          <p:cNvSpPr txBox="1">
            <a:spLocks noChangeArrowheads="1"/>
          </p:cNvSpPr>
          <p:nvPr/>
        </p:nvSpPr>
        <p:spPr bwMode="auto">
          <a:xfrm>
            <a:off x="3733800" y="1600200"/>
            <a:ext cx="2590800" cy="2586038"/>
          </a:xfrm>
          <a:prstGeom prst="rect">
            <a:avLst/>
          </a:prstGeom>
          <a:noFill/>
          <a:ln w="9525">
            <a:noFill/>
            <a:miter lim="800000"/>
            <a:headEnd/>
            <a:tailEnd/>
          </a:ln>
        </p:spPr>
        <p:txBody>
          <a:bodyPr>
            <a:spAutoFit/>
          </a:bodyPr>
          <a:lstStyle/>
          <a:p>
            <a:r>
              <a:rPr lang="en-US"/>
              <a:t>Kristine M. Nelson</a:t>
            </a:r>
          </a:p>
          <a:p>
            <a:r>
              <a:rPr lang="en-US"/>
              <a:t>Leslie Ain McClure</a:t>
            </a:r>
          </a:p>
          <a:p>
            <a:r>
              <a:rPr lang="en-US"/>
              <a:t>Li Chen</a:t>
            </a:r>
          </a:p>
          <a:p>
            <a:r>
              <a:rPr lang="en-US"/>
              <a:t>Marianne Keaey</a:t>
            </a:r>
          </a:p>
          <a:p>
            <a:r>
              <a:rPr lang="en-US"/>
              <a:t>Mike Hale</a:t>
            </a:r>
          </a:p>
          <a:p>
            <a:r>
              <a:rPr lang="en-US"/>
              <a:t>Mithat </a:t>
            </a:r>
            <a:r>
              <a:rPr lang="en-US">
                <a:latin typeface="Trebushet MS"/>
              </a:rPr>
              <a:t>Gönen</a:t>
            </a:r>
            <a:r>
              <a:rPr lang="en-US"/>
              <a:t> </a:t>
            </a:r>
          </a:p>
          <a:p>
            <a:r>
              <a:rPr lang="en-US"/>
              <a:t>Valerie Durkalski</a:t>
            </a:r>
          </a:p>
          <a:p>
            <a:r>
              <a:rPr lang="en-US"/>
              <a:t>William E. Elgie</a:t>
            </a:r>
          </a:p>
          <a:p>
            <a:endParaRPr lang="en-US"/>
          </a:p>
        </p:txBody>
      </p:sp>
      <p:sp>
        <p:nvSpPr>
          <p:cNvPr id="14" name="Oval 13"/>
          <p:cNvSpPr/>
          <p:nvPr/>
        </p:nvSpPr>
        <p:spPr>
          <a:xfrm>
            <a:off x="5867400" y="1524000"/>
            <a:ext cx="3048000" cy="2895600"/>
          </a:xfrm>
          <a:prstGeom prst="ellipse">
            <a:avLst/>
          </a:prstGeom>
          <a:solidFill>
            <a:srgbClr val="96D8E7"/>
          </a:solidFill>
          <a:ln>
            <a:solidFill>
              <a:srgbClr val="96D8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2" name="Picture 4" descr="http://www.porchproductionsinc.com/wp-content/uploads/2013/03/thank-you-embellishment.png"/>
          <p:cNvPicPr>
            <a:picLocks noChangeAspect="1" noChangeArrowheads="1"/>
          </p:cNvPicPr>
          <p:nvPr/>
        </p:nvPicPr>
        <p:blipFill>
          <a:blip r:embed="rId3"/>
          <a:srcRect/>
          <a:stretch>
            <a:fillRect/>
          </a:stretch>
        </p:blipFill>
        <p:spPr bwMode="auto">
          <a:xfrm>
            <a:off x="6019800" y="1676400"/>
            <a:ext cx="2667000" cy="2667000"/>
          </a:xfrm>
          <a:prstGeom prst="rect">
            <a:avLst/>
          </a:prstGeom>
          <a:noFill/>
          <a:ln w="9525">
            <a:noFill/>
            <a:miter lim="800000"/>
            <a:headEnd/>
            <a:tailEnd/>
          </a:ln>
        </p:spPr>
      </p:pic>
      <p:pic>
        <p:nvPicPr>
          <p:cNvPr id="14343" name="Picture 6" descr="https://encrypted-tbn1.gstatic.com/images?q=tbn:ANd9GcQf9AVPQWKPep0_CW4wmd2HvcHRAbbS3r2wXdVcyKrOT3rvbuEX"/>
          <p:cNvPicPr>
            <a:picLocks noChangeAspect="1" noChangeArrowheads="1"/>
          </p:cNvPicPr>
          <p:nvPr/>
        </p:nvPicPr>
        <p:blipFill>
          <a:blip r:embed="rId4"/>
          <a:srcRect/>
          <a:stretch>
            <a:fillRect/>
          </a:stretch>
        </p:blipFill>
        <p:spPr bwMode="auto">
          <a:xfrm>
            <a:off x="3200400" y="4876800"/>
            <a:ext cx="2857500" cy="1600200"/>
          </a:xfrm>
          <a:prstGeom prst="rect">
            <a:avLst/>
          </a:prstGeom>
          <a:noFill/>
          <a:ln w="9525">
            <a:noFill/>
            <a:miter lim="800000"/>
            <a:headEnd/>
            <a:tailEnd/>
          </a:ln>
        </p:spPr>
      </p:pic>
      <p:pic>
        <p:nvPicPr>
          <p:cNvPr id="14344" name="Picture 6" descr="https://encrypted-tbn1.gstatic.com/images?q=tbn:ANd9GcQf9AVPQWKPep0_CW4wmd2HvcHRAbbS3r2wXdVcyKrOT3rvbuEX"/>
          <p:cNvPicPr>
            <a:picLocks noChangeAspect="1" noChangeArrowheads="1"/>
          </p:cNvPicPr>
          <p:nvPr/>
        </p:nvPicPr>
        <p:blipFill>
          <a:blip r:embed="rId4"/>
          <a:srcRect/>
          <a:stretch>
            <a:fillRect/>
          </a:stretch>
        </p:blipFill>
        <p:spPr bwMode="auto">
          <a:xfrm>
            <a:off x="6019800" y="4876800"/>
            <a:ext cx="28575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28600"/>
            <a:ext cx="5257800" cy="1754326"/>
          </a:xfrm>
          <a:prstGeom prst="rect">
            <a:avLst/>
          </a:prstGeom>
          <a:noFill/>
        </p:spPr>
        <p:txBody>
          <a:bodyPr>
            <a:spAutoFit/>
          </a:bodyPr>
          <a:lstStyle/>
          <a:p>
            <a:pPr algn="ctr" fontAlgn="auto">
              <a:spcBef>
                <a:spcPts val="0"/>
              </a:spcBef>
              <a:spcAft>
                <a:spcPts val="0"/>
              </a:spcAft>
              <a:defRPr/>
            </a:pPr>
            <a:r>
              <a:rPr lang="en-US" sz="5400" i="1" spc="500" dirty="0">
                <a:ln w="18415" cmpd="sng">
                  <a:solidFill>
                    <a:srgbClr val="0068B3"/>
                  </a:solidFill>
                  <a:prstDash val="solid"/>
                </a:ln>
                <a:solidFill>
                  <a:srgbClr val="0068B3"/>
                </a:solidFill>
                <a:latin typeface="Arial" pitchFamily="34" charset="0"/>
                <a:cs typeface="Arial" pitchFamily="34" charset="0"/>
              </a:rPr>
              <a:t>Workshop</a:t>
            </a:r>
            <a:br>
              <a:rPr lang="en-US" sz="5400" i="1" spc="500" dirty="0">
                <a:ln w="18415" cmpd="sng">
                  <a:solidFill>
                    <a:srgbClr val="0068B3"/>
                  </a:solidFill>
                  <a:prstDash val="solid"/>
                </a:ln>
                <a:solidFill>
                  <a:srgbClr val="0068B3"/>
                </a:solidFill>
                <a:latin typeface="Arial" pitchFamily="34" charset="0"/>
                <a:cs typeface="Arial" pitchFamily="34" charset="0"/>
              </a:rPr>
            </a:br>
            <a:r>
              <a:rPr lang="en-US" sz="5400" i="1" spc="500" dirty="0">
                <a:ln w="18415" cmpd="sng">
                  <a:solidFill>
                    <a:srgbClr val="0068B3"/>
                  </a:solidFill>
                  <a:prstDash val="solid"/>
                </a:ln>
                <a:solidFill>
                  <a:srgbClr val="0068B3"/>
                </a:solidFill>
                <a:latin typeface="Arial" pitchFamily="34" charset="0"/>
                <a:cs typeface="Arial" pitchFamily="34" charset="0"/>
              </a:rPr>
              <a:t>Registrations</a:t>
            </a:r>
            <a:endParaRPr lang="en-US" sz="5400" i="1" spc="500" dirty="0">
              <a:ln w="18415" cmpd="sng">
                <a:solidFill>
                  <a:srgbClr val="0068B3"/>
                </a:solidFill>
                <a:prstDash val="solid"/>
              </a:ln>
              <a:solidFill>
                <a:srgbClr val="0068B3"/>
              </a:solidFill>
              <a:latin typeface="Arial" pitchFamily="34" charset="0"/>
              <a:cs typeface="Arial" pitchFamily="34" charset="0"/>
            </a:endParaRPr>
          </a:p>
        </p:txBody>
      </p:sp>
      <p:sp>
        <p:nvSpPr>
          <p:cNvPr id="15" name="Rectangle 14"/>
          <p:cNvSpPr/>
          <p:nvPr/>
        </p:nvSpPr>
        <p:spPr>
          <a:xfrm>
            <a:off x="5562600" y="1066800"/>
            <a:ext cx="3429000" cy="1066800"/>
          </a:xfrm>
          <a:prstGeom prst="rect">
            <a:avLst/>
          </a:prstGeom>
          <a:solidFill>
            <a:srgbClr val="0068B3"/>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3" name="TextBox 10"/>
          <p:cNvSpPr txBox="1">
            <a:spLocks noChangeArrowheads="1"/>
          </p:cNvSpPr>
          <p:nvPr/>
        </p:nvSpPr>
        <p:spPr bwMode="auto">
          <a:xfrm>
            <a:off x="76200" y="2209800"/>
            <a:ext cx="5410200" cy="1098550"/>
          </a:xfrm>
          <a:prstGeom prst="rect">
            <a:avLst/>
          </a:prstGeom>
          <a:noFill/>
          <a:ln w="9525">
            <a:noFill/>
            <a:miter lim="800000"/>
            <a:headEnd/>
            <a:tailEnd/>
          </a:ln>
        </p:spPr>
        <p:txBody>
          <a:bodyPr>
            <a:spAutoFit/>
          </a:bodyPr>
          <a:lstStyle/>
          <a:p>
            <a:pPr>
              <a:spcAft>
                <a:spcPts val="1200"/>
              </a:spcAft>
              <a:buFont typeface="Wingdings" pitchFamily="2" charset="2"/>
              <a:buChar char="v"/>
            </a:pPr>
            <a:r>
              <a:rPr lang="en-US" sz="2800" b="1">
                <a:solidFill>
                  <a:srgbClr val="0068B3"/>
                </a:solidFill>
              </a:rPr>
              <a:t> 274 Workshop Registrations</a:t>
            </a:r>
          </a:p>
          <a:p>
            <a:pPr>
              <a:spcAft>
                <a:spcPts val="1200"/>
              </a:spcAft>
              <a:buFont typeface="Wingdings" pitchFamily="2" charset="2"/>
              <a:buChar char="v"/>
            </a:pPr>
            <a:r>
              <a:rPr lang="en-US" sz="2800" b="1">
                <a:solidFill>
                  <a:srgbClr val="0068B3"/>
                </a:solidFill>
              </a:rPr>
              <a:t>178 Attendees</a:t>
            </a:r>
          </a:p>
        </p:txBody>
      </p:sp>
      <p:sp>
        <p:nvSpPr>
          <p:cNvPr id="15364" name="TextBox 12"/>
          <p:cNvSpPr txBox="1">
            <a:spLocks noChangeArrowheads="1"/>
          </p:cNvSpPr>
          <p:nvPr/>
        </p:nvSpPr>
        <p:spPr bwMode="auto">
          <a:xfrm>
            <a:off x="990600" y="3505200"/>
            <a:ext cx="3581400" cy="1797050"/>
          </a:xfrm>
          <a:prstGeom prst="rect">
            <a:avLst/>
          </a:prstGeom>
          <a:noFill/>
          <a:ln w="9525">
            <a:noFill/>
            <a:miter lim="800000"/>
            <a:headEnd/>
            <a:tailEnd/>
          </a:ln>
        </p:spPr>
        <p:txBody>
          <a:bodyPr>
            <a:spAutoFit/>
          </a:bodyPr>
          <a:lstStyle/>
          <a:p>
            <a:pPr>
              <a:spcBef>
                <a:spcPts val="1200"/>
              </a:spcBef>
              <a:spcAft>
                <a:spcPts val="1200"/>
              </a:spcAft>
              <a:buFont typeface="Wingdings" pitchFamily="2" charset="2"/>
              <a:buChar char="Ø"/>
            </a:pPr>
            <a:r>
              <a:rPr lang="en-US" sz="2400">
                <a:solidFill>
                  <a:srgbClr val="0068B3"/>
                </a:solidFill>
              </a:rPr>
              <a:t> 1 Session  — 104</a:t>
            </a:r>
          </a:p>
          <a:p>
            <a:pPr>
              <a:spcBef>
                <a:spcPts val="1200"/>
              </a:spcBef>
              <a:spcAft>
                <a:spcPts val="1200"/>
              </a:spcAft>
              <a:buFont typeface="Wingdings" pitchFamily="2" charset="2"/>
              <a:buChar char="Ø"/>
            </a:pPr>
            <a:r>
              <a:rPr lang="en-US" sz="2400">
                <a:solidFill>
                  <a:srgbClr val="0068B3"/>
                </a:solidFill>
              </a:rPr>
              <a:t>2 Sessions — 68</a:t>
            </a:r>
          </a:p>
          <a:p>
            <a:pPr>
              <a:spcBef>
                <a:spcPts val="1200"/>
              </a:spcBef>
              <a:spcAft>
                <a:spcPts val="1200"/>
              </a:spcAft>
              <a:buFont typeface="Wingdings" pitchFamily="2" charset="2"/>
              <a:buChar char="Ø"/>
            </a:pPr>
            <a:r>
              <a:rPr lang="en-US" sz="2400">
                <a:solidFill>
                  <a:srgbClr val="0068B3"/>
                </a:solidFill>
              </a:rPr>
              <a:t>3 Sessions — 6</a:t>
            </a:r>
          </a:p>
        </p:txBody>
      </p:sp>
      <p:pic>
        <p:nvPicPr>
          <p:cNvPr id="15365" name="Picture 4" descr="https://encrypted-tbn3.gstatic.com/images?q=tbn:ANd9GcSek9zBwt3r2Bhx3WIzrKP5f07KVSGk2YLfCRvPj-sEmTsmgcOjQg"/>
          <p:cNvPicPr>
            <a:picLocks noChangeAspect="1" noChangeArrowheads="1"/>
          </p:cNvPicPr>
          <p:nvPr/>
        </p:nvPicPr>
        <p:blipFill>
          <a:blip r:embed="rId2"/>
          <a:srcRect/>
          <a:stretch>
            <a:fillRect/>
          </a:stretch>
        </p:blipFill>
        <p:spPr bwMode="auto">
          <a:xfrm>
            <a:off x="5562600" y="2286000"/>
            <a:ext cx="3448050" cy="2286000"/>
          </a:xfrm>
          <a:prstGeom prst="rect">
            <a:avLst/>
          </a:prstGeom>
          <a:noFill/>
          <a:ln w="9525">
            <a:noFill/>
            <a:miter lim="800000"/>
            <a:headEnd/>
            <a:tailEnd/>
          </a:ln>
        </p:spPr>
      </p:pic>
      <p:sp>
        <p:nvSpPr>
          <p:cNvPr id="19" name="Rectangle 18"/>
          <p:cNvSpPr/>
          <p:nvPr/>
        </p:nvSpPr>
        <p:spPr>
          <a:xfrm>
            <a:off x="5572125" y="4675188"/>
            <a:ext cx="3429000" cy="1066800"/>
          </a:xfrm>
          <a:prstGeom prst="rect">
            <a:avLst/>
          </a:prstGeom>
          <a:solidFill>
            <a:srgbClr val="0068B3"/>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1" descr="SCTlogo.png"/>
          <p:cNvPicPr>
            <a:picLocks noChangeAspect="1"/>
          </p:cNvPicPr>
          <p:nvPr/>
        </p:nvPicPr>
        <p:blipFill>
          <a:blip r:embed="rId2"/>
          <a:srcRect/>
          <a:stretch>
            <a:fillRect/>
          </a:stretch>
        </p:blipFill>
        <p:spPr bwMode="auto">
          <a:xfrm>
            <a:off x="381000" y="5334000"/>
            <a:ext cx="2254250" cy="668338"/>
          </a:xfrm>
          <a:prstGeom prst="rect">
            <a:avLst/>
          </a:prstGeom>
          <a:noFill/>
          <a:ln w="9525">
            <a:noFill/>
            <a:miter lim="800000"/>
            <a:headEnd/>
            <a:tailEnd/>
          </a:ln>
        </p:spPr>
      </p:pic>
      <p:sp>
        <p:nvSpPr>
          <p:cNvPr id="16386" name="TextBox 5"/>
          <p:cNvSpPr txBox="1">
            <a:spLocks noChangeArrowheads="1"/>
          </p:cNvSpPr>
          <p:nvPr/>
        </p:nvSpPr>
        <p:spPr bwMode="auto">
          <a:xfrm>
            <a:off x="762000" y="457200"/>
            <a:ext cx="7772400" cy="1384300"/>
          </a:xfrm>
          <a:prstGeom prst="rect">
            <a:avLst/>
          </a:prstGeom>
          <a:noFill/>
          <a:ln w="9525">
            <a:noFill/>
            <a:miter lim="800000"/>
            <a:headEnd/>
            <a:tailEnd/>
          </a:ln>
        </p:spPr>
        <p:txBody>
          <a:bodyPr>
            <a:spAutoFit/>
          </a:bodyPr>
          <a:lstStyle/>
          <a:p>
            <a:r>
              <a:rPr lang="en-US" sz="2400" b="1" i="1"/>
              <a:t>Education Committee Co-Chairs:</a:t>
            </a:r>
            <a:r>
              <a:rPr lang="en-US" sz="2400"/>
              <a:t>	</a:t>
            </a:r>
            <a:br>
              <a:rPr lang="en-US" sz="2400"/>
            </a:br>
            <a:r>
              <a:rPr lang="en-US" sz="2400"/>
              <a:t>		</a:t>
            </a:r>
            <a:r>
              <a:rPr lang="en-US" sz="2400" b="1"/>
              <a:t>Stan Shapiro and Domenic J. Reda</a:t>
            </a:r>
          </a:p>
          <a:p>
            <a:endParaRPr lang="en-US" b="1" i="1">
              <a:latin typeface="Trebushet MS"/>
            </a:endParaRPr>
          </a:p>
          <a:p>
            <a:r>
              <a:rPr lang="en-US" b="1" i="1"/>
              <a:t>Education Committee Members:</a:t>
            </a:r>
          </a:p>
        </p:txBody>
      </p:sp>
      <p:sp>
        <p:nvSpPr>
          <p:cNvPr id="16387" name="TextBox 10"/>
          <p:cNvSpPr txBox="1">
            <a:spLocks noChangeArrowheads="1"/>
          </p:cNvSpPr>
          <p:nvPr/>
        </p:nvSpPr>
        <p:spPr bwMode="auto">
          <a:xfrm>
            <a:off x="838200" y="2057400"/>
            <a:ext cx="2590800" cy="2308225"/>
          </a:xfrm>
          <a:prstGeom prst="rect">
            <a:avLst/>
          </a:prstGeom>
          <a:noFill/>
          <a:ln w="9525">
            <a:noFill/>
            <a:miter lim="800000"/>
            <a:headEnd/>
            <a:tailEnd/>
          </a:ln>
        </p:spPr>
        <p:txBody>
          <a:bodyPr>
            <a:spAutoFit/>
          </a:bodyPr>
          <a:lstStyle/>
          <a:p>
            <a:r>
              <a:rPr lang="en-US"/>
              <a:t>Carol Baker</a:t>
            </a:r>
          </a:p>
          <a:p>
            <a:r>
              <a:rPr lang="en-US"/>
              <a:t>Jingyee Kou</a:t>
            </a:r>
          </a:p>
          <a:p>
            <a:r>
              <a:rPr lang="en-US"/>
              <a:t>Wendy R. Parulekar</a:t>
            </a:r>
          </a:p>
          <a:p>
            <a:r>
              <a:rPr lang="en-US"/>
              <a:t>Yves D. Rosenberg</a:t>
            </a:r>
          </a:p>
          <a:p>
            <a:r>
              <a:rPr lang="en-US"/>
              <a:t>Elizabeth Fricks</a:t>
            </a:r>
          </a:p>
          <a:p>
            <a:r>
              <a:rPr lang="en-US"/>
              <a:t>Emily Van Meter</a:t>
            </a:r>
          </a:p>
          <a:p>
            <a:r>
              <a:rPr lang="en-US"/>
              <a:t>Jodi DeStefano</a:t>
            </a:r>
          </a:p>
          <a:p>
            <a:endParaRPr lang="en-US"/>
          </a:p>
        </p:txBody>
      </p:sp>
      <p:sp>
        <p:nvSpPr>
          <p:cNvPr id="16388" name="TextBox 12"/>
          <p:cNvSpPr txBox="1">
            <a:spLocks noChangeArrowheads="1"/>
          </p:cNvSpPr>
          <p:nvPr/>
        </p:nvSpPr>
        <p:spPr bwMode="auto">
          <a:xfrm>
            <a:off x="3581400" y="1981200"/>
            <a:ext cx="2590800" cy="2586038"/>
          </a:xfrm>
          <a:prstGeom prst="rect">
            <a:avLst/>
          </a:prstGeom>
          <a:noFill/>
          <a:ln w="9525">
            <a:noFill/>
            <a:miter lim="800000"/>
            <a:headEnd/>
            <a:tailEnd/>
          </a:ln>
        </p:spPr>
        <p:txBody>
          <a:bodyPr>
            <a:spAutoFit/>
          </a:bodyPr>
          <a:lstStyle/>
          <a:p>
            <a:r>
              <a:rPr lang="en-US"/>
              <a:t>Kristel Aman</a:t>
            </a:r>
          </a:p>
          <a:p>
            <a:r>
              <a:rPr lang="en-US"/>
              <a:t>Li Chen</a:t>
            </a:r>
          </a:p>
          <a:p>
            <a:r>
              <a:rPr lang="en-US"/>
              <a:t>Oscar Moreno</a:t>
            </a:r>
          </a:p>
          <a:p>
            <a:r>
              <a:rPr lang="en-US"/>
              <a:t>Paul G. Wakim</a:t>
            </a:r>
          </a:p>
          <a:p>
            <a:r>
              <a:rPr lang="en-US"/>
              <a:t>Peter Guarino</a:t>
            </a:r>
          </a:p>
          <a:p>
            <a:r>
              <a:rPr lang="en-US"/>
              <a:t>Roberta W. Scherer</a:t>
            </a:r>
          </a:p>
          <a:p>
            <a:r>
              <a:rPr lang="en-US"/>
              <a:t>Tassos Kyriakides</a:t>
            </a:r>
          </a:p>
          <a:p>
            <a:r>
              <a:rPr lang="en-US"/>
              <a:t>Virginia J. Howard</a:t>
            </a:r>
          </a:p>
          <a:p>
            <a:endParaRPr lang="en-US"/>
          </a:p>
        </p:txBody>
      </p:sp>
      <p:sp>
        <p:nvSpPr>
          <p:cNvPr id="14" name="Oval 13"/>
          <p:cNvSpPr/>
          <p:nvPr/>
        </p:nvSpPr>
        <p:spPr>
          <a:xfrm>
            <a:off x="5867400" y="1524000"/>
            <a:ext cx="3048000" cy="2895600"/>
          </a:xfrm>
          <a:prstGeom prst="ellipse">
            <a:avLst/>
          </a:prstGeom>
          <a:solidFill>
            <a:srgbClr val="96D8E7"/>
          </a:solidFill>
          <a:ln>
            <a:solidFill>
              <a:srgbClr val="96D8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90" name="Picture 4" descr="http://www.porchproductionsinc.com/wp-content/uploads/2013/03/thank-you-embellishment.png"/>
          <p:cNvPicPr>
            <a:picLocks noChangeAspect="1" noChangeArrowheads="1"/>
          </p:cNvPicPr>
          <p:nvPr/>
        </p:nvPicPr>
        <p:blipFill>
          <a:blip r:embed="rId3"/>
          <a:srcRect/>
          <a:stretch>
            <a:fillRect/>
          </a:stretch>
        </p:blipFill>
        <p:spPr bwMode="auto">
          <a:xfrm>
            <a:off x="6019800" y="1676400"/>
            <a:ext cx="2667000" cy="2667000"/>
          </a:xfrm>
          <a:prstGeom prst="rect">
            <a:avLst/>
          </a:prstGeom>
          <a:noFill/>
          <a:ln w="9525">
            <a:noFill/>
            <a:miter lim="800000"/>
            <a:headEnd/>
            <a:tailEnd/>
          </a:ln>
        </p:spPr>
      </p:pic>
      <p:pic>
        <p:nvPicPr>
          <p:cNvPr id="16391" name="Picture 6" descr="https://encrypted-tbn1.gstatic.com/images?q=tbn:ANd9GcQf9AVPQWKPep0_CW4wmd2HvcHRAbbS3r2wXdVcyKrOT3rvbuEX"/>
          <p:cNvPicPr>
            <a:picLocks noChangeAspect="1" noChangeArrowheads="1"/>
          </p:cNvPicPr>
          <p:nvPr/>
        </p:nvPicPr>
        <p:blipFill>
          <a:blip r:embed="rId4"/>
          <a:srcRect/>
          <a:stretch>
            <a:fillRect/>
          </a:stretch>
        </p:blipFill>
        <p:spPr bwMode="auto">
          <a:xfrm>
            <a:off x="3200400" y="4876800"/>
            <a:ext cx="2857500" cy="1600200"/>
          </a:xfrm>
          <a:prstGeom prst="rect">
            <a:avLst/>
          </a:prstGeom>
          <a:noFill/>
          <a:ln w="9525">
            <a:noFill/>
            <a:miter lim="800000"/>
            <a:headEnd/>
            <a:tailEnd/>
          </a:ln>
        </p:spPr>
      </p:pic>
      <p:pic>
        <p:nvPicPr>
          <p:cNvPr id="16392" name="Picture 6" descr="https://encrypted-tbn1.gstatic.com/images?q=tbn:ANd9GcQf9AVPQWKPep0_CW4wmd2HvcHRAbbS3r2wXdVcyKrOT3rvbuEX"/>
          <p:cNvPicPr>
            <a:picLocks noChangeAspect="1" noChangeArrowheads="1"/>
          </p:cNvPicPr>
          <p:nvPr/>
        </p:nvPicPr>
        <p:blipFill>
          <a:blip r:embed="rId4"/>
          <a:srcRect/>
          <a:stretch>
            <a:fillRect/>
          </a:stretch>
        </p:blipFill>
        <p:spPr bwMode="auto">
          <a:xfrm>
            <a:off x="6019800" y="4876800"/>
            <a:ext cx="28575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1" descr="SCTlogo.png"/>
          <p:cNvPicPr>
            <a:picLocks noChangeAspect="1"/>
          </p:cNvPicPr>
          <p:nvPr/>
        </p:nvPicPr>
        <p:blipFill>
          <a:blip r:embed="rId2"/>
          <a:srcRect/>
          <a:stretch>
            <a:fillRect/>
          </a:stretch>
        </p:blipFill>
        <p:spPr bwMode="auto">
          <a:xfrm>
            <a:off x="381000" y="5334000"/>
            <a:ext cx="2254250" cy="668338"/>
          </a:xfrm>
          <a:prstGeom prst="rect">
            <a:avLst/>
          </a:prstGeom>
          <a:noFill/>
          <a:ln w="9525">
            <a:noFill/>
            <a:miter lim="800000"/>
            <a:headEnd/>
            <a:tailEnd/>
          </a:ln>
        </p:spPr>
      </p:pic>
      <p:pic>
        <p:nvPicPr>
          <p:cNvPr id="17410" name="Picture 6" descr="http://www.milliganfamily.org/images/Revolutionary-War-450x293.jpg"/>
          <p:cNvPicPr>
            <a:picLocks noChangeAspect="1" noChangeArrowheads="1"/>
          </p:cNvPicPr>
          <p:nvPr/>
        </p:nvPicPr>
        <p:blipFill>
          <a:blip r:embed="rId3"/>
          <a:srcRect/>
          <a:stretch>
            <a:fillRect/>
          </a:stretch>
        </p:blipFill>
        <p:spPr bwMode="auto">
          <a:xfrm>
            <a:off x="533400" y="246063"/>
            <a:ext cx="8164513" cy="4478337"/>
          </a:xfrm>
          <a:prstGeom prst="rect">
            <a:avLst/>
          </a:prstGeom>
          <a:noFill/>
          <a:ln w="9525">
            <a:noFill/>
            <a:miter lim="800000"/>
            <a:headEnd/>
            <a:tailEnd/>
          </a:ln>
        </p:spPr>
      </p:pic>
      <p:sp>
        <p:nvSpPr>
          <p:cNvPr id="5" name="Rectangle 4"/>
          <p:cNvSpPr/>
          <p:nvPr/>
        </p:nvSpPr>
        <p:spPr>
          <a:xfrm>
            <a:off x="3200400" y="4953000"/>
            <a:ext cx="5791200" cy="1752600"/>
          </a:xfrm>
          <a:prstGeom prst="rect">
            <a:avLst/>
          </a:prstGeom>
          <a:solidFill>
            <a:srgbClr val="0068B3"/>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3429000" y="4953000"/>
            <a:ext cx="54864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solidFill>
                  <a:srgbClr val="FFC20E"/>
                </a:solidFill>
                <a:latin typeface="Arial" pitchFamily="34" charset="0"/>
                <a:cs typeface="Arial" pitchFamily="34" charset="0"/>
              </a:rPr>
              <a:t>Battle of the Budget</a:t>
            </a:r>
            <a:endParaRPr lang="en-US" sz="5400" b="1" spc="50" dirty="0">
              <a:ln w="11430"/>
              <a:solidFill>
                <a:srgbClr val="FFC20E"/>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9"/>
          <p:cNvSpPr txBox="1">
            <a:spLocks noChangeArrowheads="1"/>
          </p:cNvSpPr>
          <p:nvPr/>
        </p:nvSpPr>
        <p:spPr bwMode="auto">
          <a:xfrm>
            <a:off x="6459538" y="6350000"/>
            <a:ext cx="1905000" cy="400050"/>
          </a:xfrm>
          <a:prstGeom prst="rect">
            <a:avLst/>
          </a:prstGeom>
          <a:noFill/>
          <a:ln w="9525">
            <a:noFill/>
            <a:miter lim="800000"/>
            <a:headEnd/>
            <a:tailEnd/>
          </a:ln>
        </p:spPr>
        <p:txBody>
          <a:bodyPr>
            <a:spAutoFit/>
          </a:bodyPr>
          <a:lstStyle/>
          <a:p>
            <a:pPr algn="ctr"/>
            <a:r>
              <a:rPr lang="en-US" sz="2000">
                <a:solidFill>
                  <a:schemeClr val="bg1"/>
                </a:solidFill>
              </a:rPr>
              <a:t>alltrials.org</a:t>
            </a:r>
          </a:p>
        </p:txBody>
      </p:sp>
      <p:pic>
        <p:nvPicPr>
          <p:cNvPr id="18434" name="Picture 6" descr="https://encrypted-tbn2.gstatic.com/images?q=tbn:ANd9GcQGK2Ta3Va-SJid1IsOuOygoVmiX888F3w2BYkLUxh6FwDhPAjysw"/>
          <p:cNvPicPr>
            <a:picLocks noGrp="1" noChangeAspect="1" noChangeArrowheads="1"/>
          </p:cNvPicPr>
          <p:nvPr>
            <p:ph type="pic" sz="quarter" idx="11"/>
          </p:nvPr>
        </p:nvPicPr>
        <p:blipFill>
          <a:blip r:embed="rId3"/>
          <a:srcRect l="4677" r="4677"/>
          <a:stretch>
            <a:fillRect/>
          </a:stretch>
        </p:blipFill>
        <p:spPr bwMode="auto">
          <a:noFill/>
          <a:ln>
            <a:miter lim="800000"/>
            <a:headEnd/>
            <a:tailEnd/>
          </a:ln>
        </p:spPr>
      </p:pic>
      <p:sp>
        <p:nvSpPr>
          <p:cNvPr id="22" name="Rectangle 21"/>
          <p:cNvSpPr/>
          <p:nvPr/>
        </p:nvSpPr>
        <p:spPr>
          <a:xfrm>
            <a:off x="5943600" y="228600"/>
            <a:ext cx="3048000" cy="5943600"/>
          </a:xfrm>
          <a:prstGeom prst="rect">
            <a:avLst/>
          </a:prstGeom>
          <a:solidFill>
            <a:srgbClr val="0068B3"/>
          </a:solidFill>
          <a:ln>
            <a:solidFill>
              <a:srgbClr val="0068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6" name="TextBox 22"/>
          <p:cNvSpPr txBox="1">
            <a:spLocks noChangeArrowheads="1"/>
          </p:cNvSpPr>
          <p:nvPr/>
        </p:nvSpPr>
        <p:spPr bwMode="auto">
          <a:xfrm>
            <a:off x="6019800" y="733425"/>
            <a:ext cx="3048000" cy="3016250"/>
          </a:xfrm>
          <a:prstGeom prst="rect">
            <a:avLst/>
          </a:prstGeom>
          <a:noFill/>
          <a:ln w="9525">
            <a:noFill/>
            <a:miter lim="800000"/>
            <a:headEnd/>
            <a:tailEnd/>
          </a:ln>
        </p:spPr>
        <p:txBody>
          <a:bodyPr>
            <a:spAutoFit/>
          </a:bodyPr>
          <a:lstStyle/>
          <a:p>
            <a:r>
              <a:rPr lang="en-US" sz="3200">
                <a:solidFill>
                  <a:schemeClr val="bg1"/>
                </a:solidFill>
              </a:rPr>
              <a:t>Half of all clinical trials </a:t>
            </a:r>
            <a:endParaRPr lang="en-GB" sz="3200">
              <a:solidFill>
                <a:schemeClr val="bg1"/>
              </a:solidFill>
            </a:endParaRPr>
          </a:p>
          <a:p>
            <a:r>
              <a:rPr lang="en-US" sz="3200">
                <a:solidFill>
                  <a:schemeClr val="bg1"/>
                </a:solidFill>
              </a:rPr>
              <a:t>have never been published. </a:t>
            </a:r>
            <a:endParaRPr lang="en-GB" sz="3200">
              <a:solidFill>
                <a:schemeClr val="bg1"/>
              </a:solidFill>
            </a:endParaRPr>
          </a:p>
          <a:p>
            <a:r>
              <a:rPr lang="en-US" sz="3200">
                <a:solidFill>
                  <a:schemeClr val="bg1"/>
                </a:solidFill>
              </a:rPr>
              <a:t> </a:t>
            </a:r>
            <a:endParaRPr lang="en-GB" sz="3200">
              <a:solidFill>
                <a:schemeClr val="bg1"/>
              </a:solidFill>
            </a:endParaRPr>
          </a:p>
          <a:p>
            <a:pPr algn="ctr"/>
            <a:endParaRPr lang="en-US" sz="3200">
              <a:solidFill>
                <a:schemeClr val="bg1"/>
              </a:solidFill>
            </a:endParaRPr>
          </a:p>
        </p:txBody>
      </p:sp>
      <p:sp>
        <p:nvSpPr>
          <p:cNvPr id="18437" name="TextBox 11"/>
          <p:cNvSpPr txBox="1">
            <a:spLocks noChangeArrowheads="1"/>
          </p:cNvSpPr>
          <p:nvPr/>
        </p:nvSpPr>
        <p:spPr bwMode="auto">
          <a:xfrm>
            <a:off x="8045450" y="6248400"/>
            <a:ext cx="228600" cy="477838"/>
          </a:xfrm>
          <a:prstGeom prst="rect">
            <a:avLst/>
          </a:prstGeom>
          <a:noFill/>
          <a:ln w="9525">
            <a:noFill/>
            <a:miter lim="800000"/>
            <a:headEnd/>
            <a:tailEnd/>
          </a:ln>
        </p:spPr>
        <p:txBody>
          <a:bodyPr>
            <a:spAutoFit/>
          </a:bodyPr>
          <a:lstStyle/>
          <a:p>
            <a:r>
              <a:rPr lang="en-US" sz="2500">
                <a:solidFill>
                  <a:schemeClr val="bg1"/>
                </a:solidFill>
                <a:latin typeface="Trebushet MS"/>
              </a:rPr>
              <a:t>|</a:t>
            </a:r>
          </a:p>
        </p:txBody>
      </p:sp>
      <p:sp>
        <p:nvSpPr>
          <p:cNvPr id="18438" name="TextBox 23"/>
          <p:cNvSpPr txBox="1">
            <a:spLocks noChangeArrowheads="1"/>
          </p:cNvSpPr>
          <p:nvPr/>
        </p:nvSpPr>
        <p:spPr bwMode="auto">
          <a:xfrm>
            <a:off x="6505575" y="6248400"/>
            <a:ext cx="228600" cy="477838"/>
          </a:xfrm>
          <a:prstGeom prst="rect">
            <a:avLst/>
          </a:prstGeom>
          <a:noFill/>
          <a:ln w="9525">
            <a:noFill/>
            <a:miter lim="800000"/>
            <a:headEnd/>
            <a:tailEnd/>
          </a:ln>
        </p:spPr>
        <p:txBody>
          <a:bodyPr>
            <a:spAutoFit/>
          </a:bodyPr>
          <a:lstStyle/>
          <a:p>
            <a:r>
              <a:rPr lang="en-US" sz="2500">
                <a:solidFill>
                  <a:schemeClr val="bg1"/>
                </a:solidFill>
                <a:latin typeface="Trebushet MS"/>
              </a:rPr>
              <a:t>|</a:t>
            </a:r>
          </a:p>
        </p:txBody>
      </p:sp>
      <p:pic>
        <p:nvPicPr>
          <p:cNvPr id="18439" name="Picture 18" descr="http://action.npalliance.org/images/all_trials_petition.png"/>
          <p:cNvPicPr>
            <a:picLocks noGrp="1" noChangeAspect="1" noChangeArrowheads="1"/>
          </p:cNvPicPr>
          <p:nvPr>
            <p:ph type="pic" sz="quarter" idx="10"/>
          </p:nvPr>
        </p:nvPicPr>
        <p:blipFill>
          <a:blip r:embed="rId4"/>
          <a:srcRect l="1266" r="1266"/>
          <a:stretch>
            <a:fillRect/>
          </a:stretch>
        </p:blipFill>
        <p:spPr bwMode="auto">
          <a:xfrm>
            <a:off x="288925" y="685800"/>
            <a:ext cx="5280025" cy="3124200"/>
          </a:xfrm>
          <a:noFill/>
          <a:ln>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9"/>
          <p:cNvSpPr txBox="1">
            <a:spLocks noChangeArrowheads="1"/>
          </p:cNvSpPr>
          <p:nvPr/>
        </p:nvSpPr>
        <p:spPr bwMode="auto">
          <a:xfrm>
            <a:off x="6459538" y="6350000"/>
            <a:ext cx="1905000" cy="400050"/>
          </a:xfrm>
          <a:prstGeom prst="rect">
            <a:avLst/>
          </a:prstGeom>
          <a:noFill/>
          <a:ln w="9525">
            <a:noFill/>
            <a:miter lim="800000"/>
            <a:headEnd/>
            <a:tailEnd/>
          </a:ln>
        </p:spPr>
        <p:txBody>
          <a:bodyPr>
            <a:spAutoFit/>
          </a:bodyPr>
          <a:lstStyle/>
          <a:p>
            <a:pPr algn="ctr"/>
            <a:r>
              <a:rPr lang="en-US" sz="2000">
                <a:solidFill>
                  <a:schemeClr val="bg1"/>
                </a:solidFill>
              </a:rPr>
              <a:t>alltrials.org</a:t>
            </a:r>
          </a:p>
        </p:txBody>
      </p:sp>
      <p:pic>
        <p:nvPicPr>
          <p:cNvPr id="20482" name="Picture 6" descr="https://encrypted-tbn2.gstatic.com/images?q=tbn:ANd9GcQGK2Ta3Va-SJid1IsOuOygoVmiX888F3w2BYkLUxh6FwDhPAjysw"/>
          <p:cNvPicPr>
            <a:picLocks noGrp="1" noChangeAspect="1" noChangeArrowheads="1"/>
          </p:cNvPicPr>
          <p:nvPr>
            <p:ph type="pic" sz="quarter" idx="11"/>
          </p:nvPr>
        </p:nvPicPr>
        <p:blipFill>
          <a:blip r:embed="rId3"/>
          <a:srcRect l="4677" r="4677"/>
          <a:stretch>
            <a:fillRect/>
          </a:stretch>
        </p:blipFill>
        <p:spPr bwMode="auto">
          <a:noFill/>
          <a:ln>
            <a:miter lim="800000"/>
            <a:headEnd/>
            <a:tailEnd/>
          </a:ln>
        </p:spPr>
      </p:pic>
      <p:sp>
        <p:nvSpPr>
          <p:cNvPr id="20483" name="TextBox 22"/>
          <p:cNvSpPr txBox="1">
            <a:spLocks noChangeArrowheads="1"/>
          </p:cNvSpPr>
          <p:nvPr/>
        </p:nvSpPr>
        <p:spPr bwMode="auto">
          <a:xfrm>
            <a:off x="6019800" y="733425"/>
            <a:ext cx="3048000" cy="3540125"/>
          </a:xfrm>
          <a:prstGeom prst="rect">
            <a:avLst/>
          </a:prstGeom>
          <a:noFill/>
          <a:ln w="9525">
            <a:noFill/>
            <a:miter lim="800000"/>
            <a:headEnd/>
            <a:tailEnd/>
          </a:ln>
        </p:spPr>
        <p:txBody>
          <a:bodyPr>
            <a:spAutoFit/>
          </a:bodyPr>
          <a:lstStyle/>
          <a:p>
            <a:r>
              <a:rPr lang="en-US" sz="3200">
                <a:solidFill>
                  <a:schemeClr val="bg1"/>
                </a:solidFill>
              </a:rPr>
              <a:t>Half of all clinical trials </a:t>
            </a:r>
            <a:endParaRPr lang="en-GB" sz="3200">
              <a:solidFill>
                <a:schemeClr val="bg1"/>
              </a:solidFill>
            </a:endParaRPr>
          </a:p>
          <a:p>
            <a:r>
              <a:rPr lang="en-US" sz="3200">
                <a:solidFill>
                  <a:schemeClr val="bg1"/>
                </a:solidFill>
              </a:rPr>
              <a:t>have never been published. </a:t>
            </a:r>
            <a:endParaRPr lang="en-GB" sz="3200">
              <a:solidFill>
                <a:schemeClr val="bg1"/>
              </a:solidFill>
            </a:endParaRPr>
          </a:p>
          <a:p>
            <a:r>
              <a:rPr lang="en-US" sz="3200">
                <a:solidFill>
                  <a:schemeClr val="bg1"/>
                </a:solidFill>
              </a:rPr>
              <a:t> </a:t>
            </a:r>
            <a:endParaRPr lang="en-GB" sz="3200">
              <a:solidFill>
                <a:schemeClr val="bg1"/>
              </a:solidFill>
            </a:endParaRPr>
          </a:p>
          <a:p>
            <a:pPr algn="ctr"/>
            <a:r>
              <a:rPr lang="en-US" sz="3200">
                <a:solidFill>
                  <a:schemeClr val="bg1"/>
                </a:solidFill>
              </a:rPr>
              <a:t>This is a scandal.</a:t>
            </a:r>
          </a:p>
        </p:txBody>
      </p:sp>
      <p:sp>
        <p:nvSpPr>
          <p:cNvPr id="20484" name="TextBox 11"/>
          <p:cNvSpPr txBox="1">
            <a:spLocks noChangeArrowheads="1"/>
          </p:cNvSpPr>
          <p:nvPr/>
        </p:nvSpPr>
        <p:spPr bwMode="auto">
          <a:xfrm>
            <a:off x="8045450" y="6248400"/>
            <a:ext cx="228600" cy="477838"/>
          </a:xfrm>
          <a:prstGeom prst="rect">
            <a:avLst/>
          </a:prstGeom>
          <a:noFill/>
          <a:ln w="9525">
            <a:noFill/>
            <a:miter lim="800000"/>
            <a:headEnd/>
            <a:tailEnd/>
          </a:ln>
        </p:spPr>
        <p:txBody>
          <a:bodyPr>
            <a:spAutoFit/>
          </a:bodyPr>
          <a:lstStyle/>
          <a:p>
            <a:r>
              <a:rPr lang="en-US" sz="2500">
                <a:solidFill>
                  <a:schemeClr val="bg1"/>
                </a:solidFill>
                <a:latin typeface="Trebushet MS"/>
              </a:rPr>
              <a:t>|</a:t>
            </a:r>
          </a:p>
        </p:txBody>
      </p:sp>
      <p:sp>
        <p:nvSpPr>
          <p:cNvPr id="20485" name="TextBox 23"/>
          <p:cNvSpPr txBox="1">
            <a:spLocks noChangeArrowheads="1"/>
          </p:cNvSpPr>
          <p:nvPr/>
        </p:nvSpPr>
        <p:spPr bwMode="auto">
          <a:xfrm>
            <a:off x="6505575" y="6248400"/>
            <a:ext cx="228600" cy="477838"/>
          </a:xfrm>
          <a:prstGeom prst="rect">
            <a:avLst/>
          </a:prstGeom>
          <a:noFill/>
          <a:ln w="9525">
            <a:noFill/>
            <a:miter lim="800000"/>
            <a:headEnd/>
            <a:tailEnd/>
          </a:ln>
        </p:spPr>
        <p:txBody>
          <a:bodyPr>
            <a:spAutoFit/>
          </a:bodyPr>
          <a:lstStyle/>
          <a:p>
            <a:r>
              <a:rPr lang="en-US" sz="2500">
                <a:solidFill>
                  <a:schemeClr val="bg1"/>
                </a:solidFill>
                <a:latin typeface="Trebushet MS"/>
              </a:rPr>
              <a:t>|</a:t>
            </a:r>
          </a:p>
        </p:txBody>
      </p:sp>
      <p:sp>
        <p:nvSpPr>
          <p:cNvPr id="11" name="Rectangle 10"/>
          <p:cNvSpPr/>
          <p:nvPr/>
        </p:nvSpPr>
        <p:spPr>
          <a:xfrm>
            <a:off x="152400" y="152400"/>
            <a:ext cx="8839200" cy="4495800"/>
          </a:xfrm>
          <a:prstGeom prst="rect">
            <a:avLst/>
          </a:prstGeom>
          <a:solidFill>
            <a:srgbClr val="36363E"/>
          </a:solidFill>
          <a:ln>
            <a:solidFill>
              <a:srgbClr val="3636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7" name="TextBox 12"/>
          <p:cNvSpPr txBox="1">
            <a:spLocks noChangeArrowheads="1"/>
          </p:cNvSpPr>
          <p:nvPr/>
        </p:nvSpPr>
        <p:spPr bwMode="auto">
          <a:xfrm>
            <a:off x="457200" y="762000"/>
            <a:ext cx="8077200" cy="3786188"/>
          </a:xfrm>
          <a:prstGeom prst="rect">
            <a:avLst/>
          </a:prstGeom>
          <a:noFill/>
          <a:ln w="9525">
            <a:noFill/>
            <a:miter lim="800000"/>
            <a:headEnd/>
            <a:tailEnd/>
          </a:ln>
        </p:spPr>
        <p:txBody>
          <a:bodyPr>
            <a:spAutoFit/>
          </a:bodyPr>
          <a:lstStyle/>
          <a:p>
            <a:r>
              <a:rPr lang="en-US" sz="2400">
                <a:solidFill>
                  <a:schemeClr val="bg1"/>
                </a:solidFill>
              </a:rPr>
              <a:t>Transparency of clinical trial study design and results is important to researchers, physicians and the public.   In order to design the highest quality and most ethical clinical trials in the future, we need to learn from and incorporate all past experience.  The Society for Clinical Trials has signed this petition because each study participant deserves to have the data he or she contributed yield the maximum benefit to society. These and other topics are discussed during our annual May meetings and in our Journal.  See </a:t>
            </a:r>
            <a:r>
              <a:rPr lang="en-US" sz="2400">
                <a:solidFill>
                  <a:schemeClr val="bg1"/>
                </a:solidFill>
                <a:hlinkClick r:id="rId4"/>
              </a:rPr>
              <a:t>www.sctweb.com</a:t>
            </a:r>
            <a:r>
              <a:rPr lang="en-US" sz="2400">
                <a:solidFill>
                  <a:schemeClr val="bg1"/>
                </a:solidFill>
              </a:rPr>
              <a:t> for details of both.</a:t>
            </a:r>
          </a:p>
        </p:txBody>
      </p:sp>
      <p:sp>
        <p:nvSpPr>
          <p:cNvPr id="20488" name="TextBox 13"/>
          <p:cNvSpPr txBox="1">
            <a:spLocks noChangeArrowheads="1"/>
          </p:cNvSpPr>
          <p:nvPr/>
        </p:nvSpPr>
        <p:spPr bwMode="auto">
          <a:xfrm>
            <a:off x="228600" y="228600"/>
            <a:ext cx="8001000" cy="461963"/>
          </a:xfrm>
          <a:prstGeom prst="rect">
            <a:avLst/>
          </a:prstGeom>
          <a:noFill/>
          <a:ln w="9525">
            <a:noFill/>
            <a:miter lim="800000"/>
            <a:headEnd/>
            <a:tailEnd/>
          </a:ln>
        </p:spPr>
        <p:txBody>
          <a:bodyPr>
            <a:spAutoFit/>
          </a:bodyPr>
          <a:lstStyle/>
          <a:p>
            <a:r>
              <a:rPr lang="en-US" sz="2400" i="1" u="sng">
                <a:solidFill>
                  <a:schemeClr val="bg1"/>
                </a:solidFill>
              </a:rPr>
              <a:t>SCT signed the AllTrials Petition as follows:</a:t>
            </a:r>
          </a:p>
        </p:txBody>
      </p:sp>
      <p:pic>
        <p:nvPicPr>
          <p:cNvPr id="20489" name="Picture 2" descr="https://encrypted-tbn2.gstatic.com/images?q=tbn:ANd9GcQhI_NqZTsYygstDYcPf7Z-Ff7f6qhbKip2RjZBIox80hzd6Ks7EQ"/>
          <p:cNvPicPr>
            <a:picLocks noChangeAspect="1" noChangeArrowheads="1"/>
          </p:cNvPicPr>
          <p:nvPr/>
        </p:nvPicPr>
        <p:blipFill>
          <a:blip r:embed="rId5"/>
          <a:srcRect/>
          <a:stretch>
            <a:fillRect/>
          </a:stretch>
        </p:blipFill>
        <p:spPr bwMode="auto">
          <a:xfrm>
            <a:off x="6248400" y="4724400"/>
            <a:ext cx="2514600" cy="144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4"/>
</p:tagLst>
</file>

<file path=ppt/theme/theme1.xml><?xml version="1.0" encoding="utf-8"?>
<a:theme xmlns:a="http://schemas.openxmlformats.org/drawingml/2006/main" name="TS101915334">
  <a:themeElements>
    <a:clrScheme name="lharris_healthcare_presentation">
      <a:dk1>
        <a:srgbClr val="000000"/>
      </a:dk1>
      <a:lt1>
        <a:srgbClr val="FFFFFF"/>
      </a:lt1>
      <a:dk2>
        <a:srgbClr val="262626"/>
      </a:dk2>
      <a:lt2>
        <a:srgbClr val="FFFFFF"/>
      </a:lt2>
      <a:accent1>
        <a:srgbClr val="FFC20E"/>
      </a:accent1>
      <a:accent2>
        <a:srgbClr val="FAAEE3"/>
      </a:accent2>
      <a:accent3>
        <a:srgbClr val="CEE39F"/>
      </a:accent3>
      <a:accent4>
        <a:srgbClr val="36363E"/>
      </a:accent4>
      <a:accent5>
        <a:srgbClr val="3FAEDE"/>
      </a:accent5>
      <a:accent6>
        <a:srgbClr val="B5D55B"/>
      </a:accent6>
      <a:hlink>
        <a:srgbClr val="3FAEDE"/>
      </a:hlink>
      <a:folHlink>
        <a:srgbClr val="B5D55B"/>
      </a:folHlink>
    </a:clrScheme>
    <a:fontScheme name="lharris_travel">
      <a:majorFont>
        <a:latin typeface="times new roman"/>
        <a:ea typeface=""/>
        <a:cs typeface=""/>
      </a:majorFont>
      <a:minorFont>
        <a:latin typeface="Trebus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TS101915334</Template>
  <TotalTime>3135</TotalTime>
  <Words>584</Words>
  <Application>Microsoft Office PowerPoint</Application>
  <PresentationFormat>On-screen Show (4:3)</PresentationFormat>
  <Paragraphs>146</Paragraphs>
  <Slides>22</Slides>
  <Notes>4</Notes>
  <HiddenSlides>0</HiddenSlides>
  <MMClips>2</MMClips>
  <ScaleCrop>false</ScaleCrop>
  <HeadingPairs>
    <vt:vector size="8" baseType="variant">
      <vt:variant>
        <vt:lpstr>Fonts Used</vt:lpstr>
      </vt:variant>
      <vt:variant>
        <vt:i4>8</vt:i4>
      </vt:variant>
      <vt:variant>
        <vt:lpstr>Design Template</vt:lpstr>
      </vt:variant>
      <vt:variant>
        <vt:i4>8</vt:i4>
      </vt:variant>
      <vt:variant>
        <vt:lpstr>Embedded OLE Servers</vt:lpstr>
      </vt:variant>
      <vt:variant>
        <vt:i4>2</vt:i4>
      </vt:variant>
      <vt:variant>
        <vt:lpstr>Slide Titles</vt:lpstr>
      </vt:variant>
      <vt:variant>
        <vt:i4>22</vt:i4>
      </vt:variant>
    </vt:vector>
  </HeadingPairs>
  <TitlesOfParts>
    <vt:vector size="40" baseType="lpstr">
      <vt:lpstr>Trebushet MS</vt:lpstr>
      <vt:lpstr>Arial</vt:lpstr>
      <vt:lpstr>Times New Roman</vt:lpstr>
      <vt:lpstr>Calibri</vt:lpstr>
      <vt:lpstr>Gabriola</vt:lpstr>
      <vt:lpstr>Wingdings</vt:lpstr>
      <vt:lpstr>Times</vt:lpstr>
      <vt:lpstr>MS PGothic</vt:lpstr>
      <vt:lpstr>TS101915334</vt:lpstr>
      <vt:lpstr>TS101915334</vt:lpstr>
      <vt:lpstr>TS101915334</vt:lpstr>
      <vt:lpstr>TS101915334</vt:lpstr>
      <vt:lpstr>TS101915334</vt:lpstr>
      <vt:lpstr>TS101915334</vt:lpstr>
      <vt:lpstr>TS101915334</vt:lpstr>
      <vt:lpstr>TS101915334</vt:lpstr>
      <vt:lpstr>Acrobat Document</vt:lpstr>
      <vt:lpstr>Microsoft Excel Chart</vt:lpstr>
      <vt:lpstr>Slide 1</vt:lpstr>
      <vt:lpstr>Slide 2</vt:lpstr>
      <vt:lpstr>2013 Attendees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The EMMES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Anne</cp:lastModifiedBy>
  <cp:revision>182</cp:revision>
  <dcterms:created xsi:type="dcterms:W3CDTF">2013-05-08T20:32:26Z</dcterms:created>
  <dcterms:modified xsi:type="dcterms:W3CDTF">2013-05-20T04:00:49Z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TC019153349991</vt:lpwstr>
  </property>
</Properties>
</file>